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 id="2147483780" r:id="rId2"/>
  </p:sldMasterIdLst>
  <p:sldIdLst>
    <p:sldId id="256" r:id="rId3"/>
    <p:sldId id="257" r:id="rId4"/>
    <p:sldId id="259" r:id="rId5"/>
    <p:sldId id="258" r:id="rId6"/>
    <p:sldId id="260" r:id="rId7"/>
    <p:sldId id="262" r:id="rId8"/>
    <p:sldId id="263" r:id="rId9"/>
    <p:sldId id="261" r:id="rId10"/>
    <p:sldId id="265" r:id="rId11"/>
    <p:sldId id="266" r:id="rId12"/>
    <p:sldId id="274" r:id="rId13"/>
    <p:sldId id="273" r:id="rId14"/>
    <p:sldId id="275" r:id="rId15"/>
    <p:sldId id="267" r:id="rId16"/>
    <p:sldId id="268"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63" autoAdjust="0"/>
    <p:restoredTop sz="94660"/>
  </p:normalViewPr>
  <p:slideViewPr>
    <p:cSldViewPr snapToGrid="0">
      <p:cViewPr varScale="1">
        <p:scale>
          <a:sx n="89" d="100"/>
          <a:sy n="89" d="100"/>
        </p:scale>
        <p:origin x="49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6F5378-D6CF-4107-B6E2-3176FEEB7C23}"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nl-NL"/>
        </a:p>
      </dgm:t>
    </dgm:pt>
    <dgm:pt modelId="{8961C43E-E1BE-4C7B-A4D2-33E8626DECD7}">
      <dgm:prSet phldrT="[Tekst]"/>
      <dgm:spPr/>
      <dgm:t>
        <a:bodyPr/>
        <a:lstStyle/>
        <a:p>
          <a:r>
            <a:rPr lang="nl-NL"/>
            <a:t>door bakkerij lopen</a:t>
          </a:r>
        </a:p>
      </dgm:t>
    </dgm:pt>
    <dgm:pt modelId="{D9E9B3E3-03D1-40C7-9E80-5C04108CB5EF}" type="parTrans" cxnId="{3F74EA0E-5D7B-45F7-805E-B95C868E8786}">
      <dgm:prSet/>
      <dgm:spPr/>
      <dgm:t>
        <a:bodyPr/>
        <a:lstStyle/>
        <a:p>
          <a:endParaRPr lang="nl-NL"/>
        </a:p>
      </dgm:t>
    </dgm:pt>
    <dgm:pt modelId="{86174F38-F8D6-40BC-ADB7-EE177288E89E}" type="sibTrans" cxnId="{3F74EA0E-5D7B-45F7-805E-B95C868E8786}">
      <dgm:prSet/>
      <dgm:spPr/>
      <dgm:t>
        <a:bodyPr/>
        <a:lstStyle/>
        <a:p>
          <a:endParaRPr lang="nl-NL"/>
        </a:p>
      </dgm:t>
    </dgm:pt>
    <dgm:pt modelId="{0BC3868D-C416-4479-958C-334B24D42175}">
      <dgm:prSet phldrT="[Tekst]"/>
      <dgm:spPr/>
      <dgm:t>
        <a:bodyPr/>
        <a:lstStyle/>
        <a:p>
          <a:r>
            <a:rPr lang="nl-NL"/>
            <a:t>opdracht uitvoeren</a:t>
          </a:r>
        </a:p>
      </dgm:t>
    </dgm:pt>
    <dgm:pt modelId="{3D33C6BB-F731-4E4E-8C3F-BC91F7805C5E}" type="parTrans" cxnId="{57EA362D-98C0-4221-91F9-0FF4A761A042}">
      <dgm:prSet/>
      <dgm:spPr/>
      <dgm:t>
        <a:bodyPr/>
        <a:lstStyle/>
        <a:p>
          <a:endParaRPr lang="nl-NL"/>
        </a:p>
      </dgm:t>
    </dgm:pt>
    <dgm:pt modelId="{E5548165-EF4A-4852-84D6-0C652D5B3C01}" type="sibTrans" cxnId="{57EA362D-98C0-4221-91F9-0FF4A761A042}">
      <dgm:prSet/>
      <dgm:spPr/>
      <dgm:t>
        <a:bodyPr/>
        <a:lstStyle/>
        <a:p>
          <a:endParaRPr lang="nl-NL"/>
        </a:p>
      </dgm:t>
    </dgm:pt>
    <dgm:pt modelId="{AFDAA77C-3463-4559-B11B-D1CA5D255D03}">
      <dgm:prSet phldrT="[Tekst]"/>
      <dgm:spPr/>
      <dgm:t>
        <a:bodyPr/>
        <a:lstStyle/>
        <a:p>
          <a:r>
            <a:rPr lang="nl-NL"/>
            <a:t>afrekenen</a:t>
          </a:r>
        </a:p>
      </dgm:t>
    </dgm:pt>
    <dgm:pt modelId="{8492F70D-0AD9-449D-BC1F-E99F334A2A31}" type="parTrans" cxnId="{2D5B9705-EF8E-46A2-9407-B5029BE9C011}">
      <dgm:prSet/>
      <dgm:spPr/>
      <dgm:t>
        <a:bodyPr/>
        <a:lstStyle/>
        <a:p>
          <a:endParaRPr lang="nl-NL"/>
        </a:p>
      </dgm:t>
    </dgm:pt>
    <dgm:pt modelId="{E74B6B2A-99B6-4E1F-BA76-0BD17E12D82C}" type="sibTrans" cxnId="{2D5B9705-EF8E-46A2-9407-B5029BE9C011}">
      <dgm:prSet/>
      <dgm:spPr/>
      <dgm:t>
        <a:bodyPr/>
        <a:lstStyle/>
        <a:p>
          <a:endParaRPr lang="nl-NL"/>
        </a:p>
      </dgm:t>
    </dgm:pt>
    <dgm:pt modelId="{47477150-774C-4D26-A386-DB1D2FC364D6}">
      <dgm:prSet phldrT="[Tekst]"/>
      <dgm:spPr/>
      <dgm:t>
        <a:bodyPr/>
        <a:lstStyle/>
        <a:p>
          <a:r>
            <a:rPr lang="nl-NL"/>
            <a:t>klant helpen</a:t>
          </a:r>
        </a:p>
      </dgm:t>
    </dgm:pt>
    <dgm:pt modelId="{11AAFE7D-02CD-4816-A955-A371ACEEE1FB}" type="parTrans" cxnId="{B5E231F2-BEB2-4BEE-ABA9-A0D003BC6E10}">
      <dgm:prSet/>
      <dgm:spPr/>
      <dgm:t>
        <a:bodyPr/>
        <a:lstStyle/>
        <a:p>
          <a:endParaRPr lang="nl-NL"/>
        </a:p>
      </dgm:t>
    </dgm:pt>
    <dgm:pt modelId="{E71F4458-084C-473D-82CE-8A7DF79B1173}" type="sibTrans" cxnId="{B5E231F2-BEB2-4BEE-ABA9-A0D003BC6E10}">
      <dgm:prSet/>
      <dgm:spPr/>
      <dgm:t>
        <a:bodyPr/>
        <a:lstStyle/>
        <a:p>
          <a:endParaRPr lang="nl-NL"/>
        </a:p>
      </dgm:t>
    </dgm:pt>
    <dgm:pt modelId="{DE965037-701D-4F32-B66A-8C77E4007CE6}" type="pres">
      <dgm:prSet presAssocID="{B16F5378-D6CF-4107-B6E2-3176FEEB7C23}" presName="cycle" presStyleCnt="0">
        <dgm:presLayoutVars>
          <dgm:dir/>
          <dgm:resizeHandles val="exact"/>
        </dgm:presLayoutVars>
      </dgm:prSet>
      <dgm:spPr/>
      <dgm:t>
        <a:bodyPr/>
        <a:lstStyle/>
        <a:p>
          <a:endParaRPr lang="nl-NL"/>
        </a:p>
      </dgm:t>
    </dgm:pt>
    <dgm:pt modelId="{B02804C1-3561-46DC-86D3-FC258FEE9E24}" type="pres">
      <dgm:prSet presAssocID="{8961C43E-E1BE-4C7B-A4D2-33E8626DECD7}" presName="node" presStyleLbl="node1" presStyleIdx="0" presStyleCnt="4" custRadScaleRad="100064">
        <dgm:presLayoutVars>
          <dgm:bulletEnabled val="1"/>
        </dgm:presLayoutVars>
      </dgm:prSet>
      <dgm:spPr/>
      <dgm:t>
        <a:bodyPr/>
        <a:lstStyle/>
        <a:p>
          <a:endParaRPr lang="nl-NL"/>
        </a:p>
      </dgm:t>
    </dgm:pt>
    <dgm:pt modelId="{DF770D6F-5AAC-4F3C-A6E5-6AF47F8C96D2}" type="pres">
      <dgm:prSet presAssocID="{86174F38-F8D6-40BC-ADB7-EE177288E89E}" presName="sibTrans" presStyleLbl="sibTrans2D1" presStyleIdx="0" presStyleCnt="4"/>
      <dgm:spPr/>
      <dgm:t>
        <a:bodyPr/>
        <a:lstStyle/>
        <a:p>
          <a:endParaRPr lang="nl-NL"/>
        </a:p>
      </dgm:t>
    </dgm:pt>
    <dgm:pt modelId="{4051C701-C7AA-4FC7-9044-45592E816BC7}" type="pres">
      <dgm:prSet presAssocID="{86174F38-F8D6-40BC-ADB7-EE177288E89E}" presName="connectorText" presStyleLbl="sibTrans2D1" presStyleIdx="0" presStyleCnt="4"/>
      <dgm:spPr/>
      <dgm:t>
        <a:bodyPr/>
        <a:lstStyle/>
        <a:p>
          <a:endParaRPr lang="nl-NL"/>
        </a:p>
      </dgm:t>
    </dgm:pt>
    <dgm:pt modelId="{FBAD0C24-ACDA-4471-9CFB-68F870F33180}" type="pres">
      <dgm:prSet presAssocID="{0BC3868D-C416-4479-958C-334B24D42175}" presName="node" presStyleLbl="node1" presStyleIdx="1" presStyleCnt="4">
        <dgm:presLayoutVars>
          <dgm:bulletEnabled val="1"/>
        </dgm:presLayoutVars>
      </dgm:prSet>
      <dgm:spPr/>
      <dgm:t>
        <a:bodyPr/>
        <a:lstStyle/>
        <a:p>
          <a:endParaRPr lang="nl-NL"/>
        </a:p>
      </dgm:t>
    </dgm:pt>
    <dgm:pt modelId="{0A1F7B30-8B21-4667-B0F4-E536B4F207BD}" type="pres">
      <dgm:prSet presAssocID="{E5548165-EF4A-4852-84D6-0C652D5B3C01}" presName="sibTrans" presStyleLbl="sibTrans2D1" presStyleIdx="1" presStyleCnt="4"/>
      <dgm:spPr/>
      <dgm:t>
        <a:bodyPr/>
        <a:lstStyle/>
        <a:p>
          <a:endParaRPr lang="nl-NL"/>
        </a:p>
      </dgm:t>
    </dgm:pt>
    <dgm:pt modelId="{DD764010-A0A3-4430-B721-8E97C2B2B527}" type="pres">
      <dgm:prSet presAssocID="{E5548165-EF4A-4852-84D6-0C652D5B3C01}" presName="connectorText" presStyleLbl="sibTrans2D1" presStyleIdx="1" presStyleCnt="4"/>
      <dgm:spPr/>
      <dgm:t>
        <a:bodyPr/>
        <a:lstStyle/>
        <a:p>
          <a:endParaRPr lang="nl-NL"/>
        </a:p>
      </dgm:t>
    </dgm:pt>
    <dgm:pt modelId="{4BF08073-67AD-43CA-89D3-BB8E1ADABADF}" type="pres">
      <dgm:prSet presAssocID="{47477150-774C-4D26-A386-DB1D2FC364D6}" presName="node" presStyleLbl="node1" presStyleIdx="2" presStyleCnt="4">
        <dgm:presLayoutVars>
          <dgm:bulletEnabled val="1"/>
        </dgm:presLayoutVars>
      </dgm:prSet>
      <dgm:spPr/>
      <dgm:t>
        <a:bodyPr/>
        <a:lstStyle/>
        <a:p>
          <a:endParaRPr lang="nl-NL"/>
        </a:p>
      </dgm:t>
    </dgm:pt>
    <dgm:pt modelId="{AE49BC7E-1790-4862-B348-6EFA1123875A}" type="pres">
      <dgm:prSet presAssocID="{E71F4458-084C-473D-82CE-8A7DF79B1173}" presName="sibTrans" presStyleLbl="sibTrans2D1" presStyleIdx="2" presStyleCnt="4"/>
      <dgm:spPr/>
      <dgm:t>
        <a:bodyPr/>
        <a:lstStyle/>
        <a:p>
          <a:endParaRPr lang="nl-NL"/>
        </a:p>
      </dgm:t>
    </dgm:pt>
    <dgm:pt modelId="{71A64EF6-9A54-4F56-B862-F9ABDF633231}" type="pres">
      <dgm:prSet presAssocID="{E71F4458-084C-473D-82CE-8A7DF79B1173}" presName="connectorText" presStyleLbl="sibTrans2D1" presStyleIdx="2" presStyleCnt="4"/>
      <dgm:spPr/>
      <dgm:t>
        <a:bodyPr/>
        <a:lstStyle/>
        <a:p>
          <a:endParaRPr lang="nl-NL"/>
        </a:p>
      </dgm:t>
    </dgm:pt>
    <dgm:pt modelId="{95BBC6FE-85D4-4042-9AE0-8D9C4C7F3823}" type="pres">
      <dgm:prSet presAssocID="{AFDAA77C-3463-4559-B11B-D1CA5D255D03}" presName="node" presStyleLbl="node1" presStyleIdx="3" presStyleCnt="4">
        <dgm:presLayoutVars>
          <dgm:bulletEnabled val="1"/>
        </dgm:presLayoutVars>
      </dgm:prSet>
      <dgm:spPr/>
      <dgm:t>
        <a:bodyPr/>
        <a:lstStyle/>
        <a:p>
          <a:endParaRPr lang="nl-NL"/>
        </a:p>
      </dgm:t>
    </dgm:pt>
    <dgm:pt modelId="{1BA7996E-C8A2-4A0B-BC16-0282AB434CF7}" type="pres">
      <dgm:prSet presAssocID="{E74B6B2A-99B6-4E1F-BA76-0BD17E12D82C}" presName="sibTrans" presStyleLbl="sibTrans2D1" presStyleIdx="3" presStyleCnt="4"/>
      <dgm:spPr/>
      <dgm:t>
        <a:bodyPr/>
        <a:lstStyle/>
        <a:p>
          <a:endParaRPr lang="nl-NL"/>
        </a:p>
      </dgm:t>
    </dgm:pt>
    <dgm:pt modelId="{F66FB1FC-BA5C-449E-A598-EC8C9E223FE3}" type="pres">
      <dgm:prSet presAssocID="{E74B6B2A-99B6-4E1F-BA76-0BD17E12D82C}" presName="connectorText" presStyleLbl="sibTrans2D1" presStyleIdx="3" presStyleCnt="4"/>
      <dgm:spPr/>
      <dgm:t>
        <a:bodyPr/>
        <a:lstStyle/>
        <a:p>
          <a:endParaRPr lang="nl-NL"/>
        </a:p>
      </dgm:t>
    </dgm:pt>
  </dgm:ptLst>
  <dgm:cxnLst>
    <dgm:cxn modelId="{B2F05826-C62F-4335-9D5A-247413C0EF8B}" type="presOf" srcId="{47477150-774C-4D26-A386-DB1D2FC364D6}" destId="{4BF08073-67AD-43CA-89D3-BB8E1ADABADF}" srcOrd="0" destOrd="0" presId="urn:microsoft.com/office/officeart/2005/8/layout/cycle2"/>
    <dgm:cxn modelId="{A44F5D1A-F2E0-49B6-A108-DC1A3D3EBB28}" type="presOf" srcId="{E71F4458-084C-473D-82CE-8A7DF79B1173}" destId="{AE49BC7E-1790-4862-B348-6EFA1123875A}" srcOrd="0" destOrd="0" presId="urn:microsoft.com/office/officeart/2005/8/layout/cycle2"/>
    <dgm:cxn modelId="{57EA362D-98C0-4221-91F9-0FF4A761A042}" srcId="{B16F5378-D6CF-4107-B6E2-3176FEEB7C23}" destId="{0BC3868D-C416-4479-958C-334B24D42175}" srcOrd="1" destOrd="0" parTransId="{3D33C6BB-F731-4E4E-8C3F-BC91F7805C5E}" sibTransId="{E5548165-EF4A-4852-84D6-0C652D5B3C01}"/>
    <dgm:cxn modelId="{B2986752-882F-4BF0-B4E3-6B7F06272203}" type="presOf" srcId="{E5548165-EF4A-4852-84D6-0C652D5B3C01}" destId="{0A1F7B30-8B21-4667-B0F4-E536B4F207BD}" srcOrd="0" destOrd="0" presId="urn:microsoft.com/office/officeart/2005/8/layout/cycle2"/>
    <dgm:cxn modelId="{2D5B9705-EF8E-46A2-9407-B5029BE9C011}" srcId="{B16F5378-D6CF-4107-B6E2-3176FEEB7C23}" destId="{AFDAA77C-3463-4559-B11B-D1CA5D255D03}" srcOrd="3" destOrd="0" parTransId="{8492F70D-0AD9-449D-BC1F-E99F334A2A31}" sibTransId="{E74B6B2A-99B6-4E1F-BA76-0BD17E12D82C}"/>
    <dgm:cxn modelId="{BE321F9B-BC8F-49D2-A00E-0F3CFEB84E9F}" type="presOf" srcId="{86174F38-F8D6-40BC-ADB7-EE177288E89E}" destId="{DF770D6F-5AAC-4F3C-A6E5-6AF47F8C96D2}" srcOrd="0" destOrd="0" presId="urn:microsoft.com/office/officeart/2005/8/layout/cycle2"/>
    <dgm:cxn modelId="{2E80C38B-2C99-417D-8F12-38AB0C3769BE}" type="presOf" srcId="{0BC3868D-C416-4479-958C-334B24D42175}" destId="{FBAD0C24-ACDA-4471-9CFB-68F870F33180}" srcOrd="0" destOrd="0" presId="urn:microsoft.com/office/officeart/2005/8/layout/cycle2"/>
    <dgm:cxn modelId="{3F74EA0E-5D7B-45F7-805E-B95C868E8786}" srcId="{B16F5378-D6CF-4107-B6E2-3176FEEB7C23}" destId="{8961C43E-E1BE-4C7B-A4D2-33E8626DECD7}" srcOrd="0" destOrd="0" parTransId="{D9E9B3E3-03D1-40C7-9E80-5C04108CB5EF}" sibTransId="{86174F38-F8D6-40BC-ADB7-EE177288E89E}"/>
    <dgm:cxn modelId="{5D9BBBDC-319C-406B-80DA-05E102BE33D2}" type="presOf" srcId="{8961C43E-E1BE-4C7B-A4D2-33E8626DECD7}" destId="{B02804C1-3561-46DC-86D3-FC258FEE9E24}" srcOrd="0" destOrd="0" presId="urn:microsoft.com/office/officeart/2005/8/layout/cycle2"/>
    <dgm:cxn modelId="{4C5CAA02-98B4-413F-9E6C-792DE7B322E5}" type="presOf" srcId="{E74B6B2A-99B6-4E1F-BA76-0BD17E12D82C}" destId="{1BA7996E-C8A2-4A0B-BC16-0282AB434CF7}" srcOrd="0" destOrd="0" presId="urn:microsoft.com/office/officeart/2005/8/layout/cycle2"/>
    <dgm:cxn modelId="{4236CA62-FB21-462A-AAFA-03391F0CD5FC}" type="presOf" srcId="{E5548165-EF4A-4852-84D6-0C652D5B3C01}" destId="{DD764010-A0A3-4430-B721-8E97C2B2B527}" srcOrd="1" destOrd="0" presId="urn:microsoft.com/office/officeart/2005/8/layout/cycle2"/>
    <dgm:cxn modelId="{B45A1CAF-C4E7-4C67-B16E-A51339B84D9D}" type="presOf" srcId="{B16F5378-D6CF-4107-B6E2-3176FEEB7C23}" destId="{DE965037-701D-4F32-B66A-8C77E4007CE6}" srcOrd="0" destOrd="0" presId="urn:microsoft.com/office/officeart/2005/8/layout/cycle2"/>
    <dgm:cxn modelId="{DAED8338-04B5-408E-B0B4-43E30C051E6D}" type="presOf" srcId="{86174F38-F8D6-40BC-ADB7-EE177288E89E}" destId="{4051C701-C7AA-4FC7-9044-45592E816BC7}" srcOrd="1" destOrd="0" presId="urn:microsoft.com/office/officeart/2005/8/layout/cycle2"/>
    <dgm:cxn modelId="{B5E231F2-BEB2-4BEE-ABA9-A0D003BC6E10}" srcId="{B16F5378-D6CF-4107-B6E2-3176FEEB7C23}" destId="{47477150-774C-4D26-A386-DB1D2FC364D6}" srcOrd="2" destOrd="0" parTransId="{11AAFE7D-02CD-4816-A955-A371ACEEE1FB}" sibTransId="{E71F4458-084C-473D-82CE-8A7DF79B1173}"/>
    <dgm:cxn modelId="{AEE48A65-C774-4248-8BA5-ACFB5F45E3D5}" type="presOf" srcId="{E71F4458-084C-473D-82CE-8A7DF79B1173}" destId="{71A64EF6-9A54-4F56-B862-F9ABDF633231}" srcOrd="1" destOrd="0" presId="urn:microsoft.com/office/officeart/2005/8/layout/cycle2"/>
    <dgm:cxn modelId="{420F5923-7B7B-4329-ACC4-44552F9FC9C4}" type="presOf" srcId="{E74B6B2A-99B6-4E1F-BA76-0BD17E12D82C}" destId="{F66FB1FC-BA5C-449E-A598-EC8C9E223FE3}" srcOrd="1" destOrd="0" presId="urn:microsoft.com/office/officeart/2005/8/layout/cycle2"/>
    <dgm:cxn modelId="{169BCA7E-F1A1-45DB-ABC6-14C5C6325896}" type="presOf" srcId="{AFDAA77C-3463-4559-B11B-D1CA5D255D03}" destId="{95BBC6FE-85D4-4042-9AE0-8D9C4C7F3823}" srcOrd="0" destOrd="0" presId="urn:microsoft.com/office/officeart/2005/8/layout/cycle2"/>
    <dgm:cxn modelId="{23B87FD5-6841-4CC7-819B-10527492CBC8}" type="presParOf" srcId="{DE965037-701D-4F32-B66A-8C77E4007CE6}" destId="{B02804C1-3561-46DC-86D3-FC258FEE9E24}" srcOrd="0" destOrd="0" presId="urn:microsoft.com/office/officeart/2005/8/layout/cycle2"/>
    <dgm:cxn modelId="{064D8FB5-F976-4E9C-B4E0-5146E5AA0B2B}" type="presParOf" srcId="{DE965037-701D-4F32-B66A-8C77E4007CE6}" destId="{DF770D6F-5AAC-4F3C-A6E5-6AF47F8C96D2}" srcOrd="1" destOrd="0" presId="urn:microsoft.com/office/officeart/2005/8/layout/cycle2"/>
    <dgm:cxn modelId="{85955288-71D6-43A7-B44A-3A8FE148EC56}" type="presParOf" srcId="{DF770D6F-5AAC-4F3C-A6E5-6AF47F8C96D2}" destId="{4051C701-C7AA-4FC7-9044-45592E816BC7}" srcOrd="0" destOrd="0" presId="urn:microsoft.com/office/officeart/2005/8/layout/cycle2"/>
    <dgm:cxn modelId="{4F996411-2D36-4BA1-ACC6-5CCB2DDD99F2}" type="presParOf" srcId="{DE965037-701D-4F32-B66A-8C77E4007CE6}" destId="{FBAD0C24-ACDA-4471-9CFB-68F870F33180}" srcOrd="2" destOrd="0" presId="urn:microsoft.com/office/officeart/2005/8/layout/cycle2"/>
    <dgm:cxn modelId="{98D388D7-68A2-414F-BBA9-A29E69751729}" type="presParOf" srcId="{DE965037-701D-4F32-B66A-8C77E4007CE6}" destId="{0A1F7B30-8B21-4667-B0F4-E536B4F207BD}" srcOrd="3" destOrd="0" presId="urn:microsoft.com/office/officeart/2005/8/layout/cycle2"/>
    <dgm:cxn modelId="{DA48224F-9B2E-49A0-8E18-D81497020DE3}" type="presParOf" srcId="{0A1F7B30-8B21-4667-B0F4-E536B4F207BD}" destId="{DD764010-A0A3-4430-B721-8E97C2B2B527}" srcOrd="0" destOrd="0" presId="urn:microsoft.com/office/officeart/2005/8/layout/cycle2"/>
    <dgm:cxn modelId="{EB7869C3-D260-4C8E-B4FE-11813C599779}" type="presParOf" srcId="{DE965037-701D-4F32-B66A-8C77E4007CE6}" destId="{4BF08073-67AD-43CA-89D3-BB8E1ADABADF}" srcOrd="4" destOrd="0" presId="urn:microsoft.com/office/officeart/2005/8/layout/cycle2"/>
    <dgm:cxn modelId="{DEDE29C1-B45D-43A7-8614-6B1F149E9174}" type="presParOf" srcId="{DE965037-701D-4F32-B66A-8C77E4007CE6}" destId="{AE49BC7E-1790-4862-B348-6EFA1123875A}" srcOrd="5" destOrd="0" presId="urn:microsoft.com/office/officeart/2005/8/layout/cycle2"/>
    <dgm:cxn modelId="{99C6B719-2768-415F-97BF-F98720582213}" type="presParOf" srcId="{AE49BC7E-1790-4862-B348-6EFA1123875A}" destId="{71A64EF6-9A54-4F56-B862-F9ABDF633231}" srcOrd="0" destOrd="0" presId="urn:microsoft.com/office/officeart/2005/8/layout/cycle2"/>
    <dgm:cxn modelId="{C0FF4E40-AEF3-45F5-82D7-AF087A56D3EB}" type="presParOf" srcId="{DE965037-701D-4F32-B66A-8C77E4007CE6}" destId="{95BBC6FE-85D4-4042-9AE0-8D9C4C7F3823}" srcOrd="6" destOrd="0" presId="urn:microsoft.com/office/officeart/2005/8/layout/cycle2"/>
    <dgm:cxn modelId="{3D7264CE-D1C7-4C9F-87D1-DEEE59E880AB}" type="presParOf" srcId="{DE965037-701D-4F32-B66A-8C77E4007CE6}" destId="{1BA7996E-C8A2-4A0B-BC16-0282AB434CF7}" srcOrd="7" destOrd="0" presId="urn:microsoft.com/office/officeart/2005/8/layout/cycle2"/>
    <dgm:cxn modelId="{44D5153E-DBCF-421C-BDA0-85D2CFE1B09C}" type="presParOf" srcId="{1BA7996E-C8A2-4A0B-BC16-0282AB434CF7}" destId="{F66FB1FC-BA5C-449E-A598-EC8C9E223FE3}"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2804C1-3561-46DC-86D3-FC258FEE9E24}">
      <dsp:nvSpPr>
        <dsp:cNvPr id="0" name=""/>
        <dsp:cNvSpPr/>
      </dsp:nvSpPr>
      <dsp:spPr>
        <a:xfrm>
          <a:off x="1959740" y="436"/>
          <a:ext cx="1333854" cy="133385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nl-NL" sz="1400" kern="1200"/>
            <a:t>door bakkerij lopen</a:t>
          </a:r>
        </a:p>
      </dsp:txBody>
      <dsp:txXfrm>
        <a:off x="2155078" y="195774"/>
        <a:ext cx="943178" cy="943178"/>
      </dsp:txXfrm>
    </dsp:sp>
    <dsp:sp modelId="{DF770D6F-5AAC-4F3C-A6E5-6AF47F8C96D2}">
      <dsp:nvSpPr>
        <dsp:cNvPr id="0" name=""/>
        <dsp:cNvSpPr/>
      </dsp:nvSpPr>
      <dsp:spPr>
        <a:xfrm rot="2701100">
          <a:off x="3150094" y="1143147"/>
          <a:ext cx="353992" cy="4501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nl-NL" sz="1100" kern="1200"/>
        </a:p>
      </dsp:txBody>
      <dsp:txXfrm>
        <a:off x="3165658" y="1195623"/>
        <a:ext cx="247794" cy="270106"/>
      </dsp:txXfrm>
    </dsp:sp>
    <dsp:sp modelId="{FBAD0C24-ACDA-4471-9CFB-68F870F33180}">
      <dsp:nvSpPr>
        <dsp:cNvPr id="0" name=""/>
        <dsp:cNvSpPr/>
      </dsp:nvSpPr>
      <dsp:spPr>
        <a:xfrm>
          <a:off x="3374750" y="1416352"/>
          <a:ext cx="1333854" cy="133385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nl-NL" sz="1400" kern="1200"/>
            <a:t>opdracht uitvoeren</a:t>
          </a:r>
        </a:p>
      </dsp:txBody>
      <dsp:txXfrm>
        <a:off x="3570088" y="1611690"/>
        <a:ext cx="943178" cy="943178"/>
      </dsp:txXfrm>
    </dsp:sp>
    <dsp:sp modelId="{0A1F7B30-8B21-4667-B0F4-E536B4F207BD}">
      <dsp:nvSpPr>
        <dsp:cNvPr id="0" name=""/>
        <dsp:cNvSpPr/>
      </dsp:nvSpPr>
      <dsp:spPr>
        <a:xfrm rot="8100000">
          <a:off x="3164423" y="2558618"/>
          <a:ext cx="353653" cy="4501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nl-NL" sz="1100" kern="1200"/>
        </a:p>
      </dsp:txBody>
      <dsp:txXfrm rot="10800000">
        <a:off x="3254982" y="2611142"/>
        <a:ext cx="247557" cy="270106"/>
      </dsp:txXfrm>
    </dsp:sp>
    <dsp:sp modelId="{4BF08073-67AD-43CA-89D3-BB8E1ADABADF}">
      <dsp:nvSpPr>
        <dsp:cNvPr id="0" name=""/>
        <dsp:cNvSpPr/>
      </dsp:nvSpPr>
      <dsp:spPr>
        <a:xfrm>
          <a:off x="1959740" y="2831361"/>
          <a:ext cx="1333854" cy="133385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nl-NL" sz="1400" kern="1200"/>
            <a:t>klant helpen</a:t>
          </a:r>
        </a:p>
      </dsp:txBody>
      <dsp:txXfrm>
        <a:off x="2155078" y="3026699"/>
        <a:ext cx="943178" cy="943178"/>
      </dsp:txXfrm>
    </dsp:sp>
    <dsp:sp modelId="{AE49BC7E-1790-4862-B348-6EFA1123875A}">
      <dsp:nvSpPr>
        <dsp:cNvPr id="0" name=""/>
        <dsp:cNvSpPr/>
      </dsp:nvSpPr>
      <dsp:spPr>
        <a:xfrm rot="13500000">
          <a:off x="1749413" y="2572773"/>
          <a:ext cx="353653" cy="4501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nl-NL" sz="1100" kern="1200"/>
        </a:p>
      </dsp:txBody>
      <dsp:txXfrm rot="10800000">
        <a:off x="1839972" y="2700319"/>
        <a:ext cx="247557" cy="270106"/>
      </dsp:txXfrm>
    </dsp:sp>
    <dsp:sp modelId="{95BBC6FE-85D4-4042-9AE0-8D9C4C7F3823}">
      <dsp:nvSpPr>
        <dsp:cNvPr id="0" name=""/>
        <dsp:cNvSpPr/>
      </dsp:nvSpPr>
      <dsp:spPr>
        <a:xfrm>
          <a:off x="544731" y="1416352"/>
          <a:ext cx="1333854" cy="133385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nl-NL" sz="1400" kern="1200"/>
            <a:t>afrekenen</a:t>
          </a:r>
        </a:p>
      </dsp:txBody>
      <dsp:txXfrm>
        <a:off x="740069" y="1611690"/>
        <a:ext cx="943178" cy="943178"/>
      </dsp:txXfrm>
    </dsp:sp>
    <dsp:sp modelId="{1BA7996E-C8A2-4A0B-BC16-0282AB434CF7}">
      <dsp:nvSpPr>
        <dsp:cNvPr id="0" name=""/>
        <dsp:cNvSpPr/>
      </dsp:nvSpPr>
      <dsp:spPr>
        <a:xfrm rot="18898900">
          <a:off x="1735084" y="1157320"/>
          <a:ext cx="353992" cy="4501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nl-NL" sz="1100" kern="1200"/>
        </a:p>
      </dsp:txBody>
      <dsp:txXfrm>
        <a:off x="1750648" y="1284914"/>
        <a:ext cx="247794" cy="270106"/>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jpg>
</file>

<file path=ppt/media/image3.jpe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nl-NL" smtClean="0"/>
              <a:t>Klik om de stijl te bewerken</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smtClean="0"/>
              <a:t>Klik om de ondertitelstijl van het model te bewerken</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DDA51639-B2D6-4652-B8C3-1B4C224A7BAF}" type="datetimeFigureOut">
              <a:rPr lang="en-US" dirty="0"/>
              <a:t>12/5/2014</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‹nr.›</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Vertical Text Placeholder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D11A6AA8-A04B-4104-9AE2-BD48D340E27F}" type="datetimeFigureOut">
              <a:rPr lang="en-US" dirty="0"/>
              <a:t>12/5/2014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nl-NL" smtClean="0"/>
              <a:t>Klik om de stijl te bewerken</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B4E0BF79-FAC6-4A96-8DE1-F7B82E2E1652}" type="datetimeFigureOut">
              <a:rPr lang="en-US" dirty="0"/>
              <a:t>12/5/2014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nl-NL" smtClean="0"/>
              <a:t>Klik om de stijl te bewerken</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Klik om de ondertitelstijl van het model te bewerken</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DDA51639-B2D6-4652-B8C3-1B4C224A7BAF}" type="datetimeFigureOut">
              <a:rPr lang="en-US" smtClean="0"/>
              <a:t>12/5/2014</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34101685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82FF5DD9-2C52-442D-92E2-8072C0C3D7CD}" type="datetimeFigureOut">
              <a:rPr lang="en-US" smtClean="0"/>
              <a:t>12/5/2014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31786295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ekop">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nl-NL" smtClean="0"/>
              <a:t>Klik om de stijl te bewerken</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C44961B7-6B89-48AB-966F-622E2788EECC}" type="datetimeFigureOut">
              <a:rPr lang="en-US" smtClean="0"/>
              <a:t>12/5/2014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8222681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smtClean="0"/>
              <a:t>12/5/2014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34533146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smtClean="0"/>
              <a:t>Klik om de stijl te bewerken</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smtClean="0"/>
              <a:t>12/5/2014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3839465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nl-NL" smtClean="0"/>
              <a:t>Klik om de stijl te bewerken</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smtClean="0"/>
              <a:t>12/5/2014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2465044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smtClean="0"/>
              <a:t>12/5/2014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5575391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Inhoud met bijschrif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nl-NL" smtClean="0"/>
              <a:t>Klik om de stijl te bewerken</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1CF131DD-A141-4471-BCF9-C6073EDD7E20}" type="datetimeFigureOut">
              <a:rPr lang="en-US" smtClean="0"/>
              <a:t>12/5/2014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335275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82FF5DD9-2C52-442D-92E2-8072C0C3D7CD}" type="datetimeFigureOut">
              <a:rPr lang="en-US" dirty="0"/>
              <a:t>12/5/2014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nl-NL" smtClean="0"/>
              <a:t>Klik op het pictogram als u een afbeelding wilt toevoegen</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AB334A90-EB03-42F3-8859-2C2B2724C058}" type="datetimeFigureOut">
              <a:rPr lang="en-US" smtClean="0"/>
              <a:t>12/5/2014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0784512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CBC48EC7-AF6A-48D3-8284-14BACBEBDD84}" type="datetimeFigureOut">
              <a:rPr lang="en-US" smtClean="0"/>
              <a:t>12/5/2014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093219122"/>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itel en bijschrif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nl-NL" smtClean="0"/>
              <a:t>Klik om de stijl te bewerken</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CBC48EC7-AF6A-48D3-8284-14BACBEBDD84}" type="datetimeFigureOut">
              <a:rPr lang="en-US" smtClean="0"/>
              <a:t>12/5/2014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681366338"/>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iteraat met bijschrift">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nl-NL" smtClean="0"/>
              <a:t>Klik om de stijl te bewerken</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CBC48EC7-AF6A-48D3-8284-14BACBEBDD84}" type="datetimeFigureOut">
              <a:rPr lang="en-US" smtClean="0"/>
              <a:t>12/5/2014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2291044064"/>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Naamkaartj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nl-NL" smtClean="0"/>
              <a:t>Klik om de stijl te bewerken</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CBC48EC7-AF6A-48D3-8284-14BACBEBDD84}" type="datetimeFigureOut">
              <a:rPr lang="en-US" smtClean="0"/>
              <a:t>12/5/2014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3546870198"/>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kolomme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nl-NL" smtClean="0"/>
              <a:t>Klik om de stijl te bewerken</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BC48EC7-AF6A-48D3-8284-14BACBEBDD84}" type="datetimeFigureOut">
              <a:rPr lang="en-US" smtClean="0"/>
              <a:t>12/5/2014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73495262"/>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Afbeelding-kolom">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nl-NL" smtClean="0"/>
              <a:t>Klik om de stijl te bewerken</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BC48EC7-AF6A-48D3-8284-14BACBEBDD84}" type="datetimeFigureOut">
              <a:rPr lang="en-US" smtClean="0"/>
              <a:t>12/5/2014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2789933777"/>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nl-NL" smtClean="0"/>
              <a:t>Klik om de stijl te bewerken</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D11A6AA8-A04B-4104-9AE2-BD48D340E27F}" type="datetimeFigureOut">
              <a:rPr lang="en-US" smtClean="0"/>
              <a:t>12/5/2014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3156919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e titel en teks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nl-NL" smtClean="0"/>
              <a:t>Klik om de stijl te bewerken</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B4E0BF79-FAC6-4A96-8DE1-F7B82E2E1652}" type="datetimeFigureOut">
              <a:rPr lang="en-US" smtClean="0"/>
              <a:t>12/5/2014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512352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ekop">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nl-NL" smtClean="0"/>
              <a:t>Klik om de stijl te bewerken</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44961B7-6B89-48AB-966F-622E2788EECC}" type="datetimeFigureOut">
              <a:rPr lang="en-US" dirty="0"/>
              <a:t>12/5/2014</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‹nr.›</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dirty="0"/>
              <a:t>12/5/2014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dirty="0"/>
              <a:t>12/5/2014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dirty="0"/>
              <a:t>12/5/2014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dirty="0"/>
              <a:t>12/5/2014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oud met bijschrift">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nl-NL" smtClean="0"/>
              <a:t>Klik om de stijl te bewerken</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8" name="Date Placeholder 7"/>
          <p:cNvSpPr>
            <a:spLocks noGrp="1"/>
          </p:cNvSpPr>
          <p:nvPr>
            <p:ph type="dt" sz="half" idx="10"/>
          </p:nvPr>
        </p:nvSpPr>
        <p:spPr/>
        <p:txBody>
          <a:bodyPr/>
          <a:lstStyle/>
          <a:p>
            <a:fld id="{1CF131DD-A141-4471-BCF9-C6073EDD7E20}" type="datetimeFigureOut">
              <a:rPr lang="en-US" dirty="0"/>
              <a:t>12/5/2014</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‹nr.›</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AB334A90-EB03-42F3-8859-2C2B2724C058}" type="datetimeFigureOut">
              <a:rPr lang="en-US" dirty="0"/>
              <a:t>12/5/2014</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‹nr.›</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3.jpe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nl-NL" smtClean="0"/>
              <a:t>Klik om de stijl te bewerken</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BC48EC7-AF6A-48D3-8284-14BACBEBDD84}" type="datetimeFigureOut">
              <a:rPr lang="en-US" dirty="0"/>
              <a:t>12/5/2014</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nl-NL" smtClean="0"/>
              <a:t>Klik om de stijl te bewerken</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CBC48EC7-AF6A-48D3-8284-14BACBEBDD84}" type="datetimeFigureOut">
              <a:rPr lang="en-US" smtClean="0"/>
              <a:t>12/5/2014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2305298288"/>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 id="214748379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NL" dirty="0" err="1" smtClean="0"/>
              <a:t>Topiatrainer</a:t>
            </a:r>
            <a:r>
              <a:rPr lang="nl-NL" dirty="0" smtClean="0"/>
              <a:t/>
            </a:r>
            <a:br>
              <a:rPr lang="nl-NL" dirty="0" smtClean="0"/>
            </a:br>
            <a:r>
              <a:rPr lang="nl-NL" sz="4800" dirty="0" err="1" smtClean="0"/>
              <a:t>Computype</a:t>
            </a:r>
            <a:endParaRPr lang="nl-NL" sz="4800" dirty="0"/>
          </a:p>
        </p:txBody>
      </p:sp>
      <p:sp>
        <p:nvSpPr>
          <p:cNvPr id="3" name="Ondertitel 2"/>
          <p:cNvSpPr>
            <a:spLocks noGrp="1"/>
          </p:cNvSpPr>
          <p:nvPr>
            <p:ph type="subTitle" idx="1"/>
          </p:nvPr>
        </p:nvSpPr>
        <p:spPr>
          <a:xfrm>
            <a:off x="1562100" y="4475746"/>
            <a:ext cx="9070848" cy="753979"/>
          </a:xfrm>
        </p:spPr>
        <p:txBody>
          <a:bodyPr>
            <a:noAutofit/>
          </a:bodyPr>
          <a:lstStyle/>
          <a:p>
            <a:r>
              <a:rPr lang="nl-NL" sz="2000" dirty="0" smtClean="0"/>
              <a:t>Bart Bouten, Alexander van Cuijk, </a:t>
            </a:r>
            <a:r>
              <a:rPr lang="nl-NL" sz="2000" dirty="0" err="1" smtClean="0"/>
              <a:t>Ineke</a:t>
            </a:r>
            <a:r>
              <a:rPr lang="nl-NL" sz="2000" dirty="0" smtClean="0"/>
              <a:t> Hendriks,</a:t>
            </a:r>
          </a:p>
          <a:p>
            <a:r>
              <a:rPr lang="nl-NL" sz="2000" dirty="0" smtClean="0"/>
              <a:t>Diana Hofman &amp; Melanie Kwetters</a:t>
            </a:r>
            <a:endParaRPr lang="nl-NL" sz="2000" dirty="0"/>
          </a:p>
        </p:txBody>
      </p:sp>
    </p:spTree>
    <p:extLst>
      <p:ext uri="{BB962C8B-B14F-4D97-AF65-F5344CB8AC3E}">
        <p14:creationId xmlns:p14="http://schemas.microsoft.com/office/powerpoint/2010/main" val="3127547004"/>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Scene’s</a:t>
            </a:r>
            <a:endParaRPr lang="nl-NL" dirty="0"/>
          </a:p>
        </p:txBody>
      </p:sp>
      <p:sp>
        <p:nvSpPr>
          <p:cNvPr id="3" name="Tijdelijke aanduiding voor inhoud 2"/>
          <p:cNvSpPr>
            <a:spLocks noGrp="1"/>
          </p:cNvSpPr>
          <p:nvPr>
            <p:ph idx="1"/>
          </p:nvPr>
        </p:nvSpPr>
        <p:spPr>
          <a:xfrm>
            <a:off x="1154955" y="2603500"/>
            <a:ext cx="4379572" cy="3416300"/>
          </a:xfrm>
        </p:spPr>
        <p:txBody>
          <a:bodyPr/>
          <a:lstStyle/>
          <a:p>
            <a:r>
              <a:rPr lang="nl-NL" dirty="0" smtClean="0"/>
              <a:t>Overzicht van keuken</a:t>
            </a:r>
          </a:p>
          <a:p>
            <a:r>
              <a:rPr lang="nl-NL" dirty="0" smtClean="0"/>
              <a:t>Opdrachten</a:t>
            </a:r>
          </a:p>
          <a:p>
            <a:pPr lvl="1"/>
            <a:r>
              <a:rPr lang="nl-NL" dirty="0" smtClean="0"/>
              <a:t>Werkbank met wasbak en andere </a:t>
            </a:r>
            <a:r>
              <a:rPr lang="nl-NL" dirty="0" smtClean="0"/>
              <a:t>benodigdheden </a:t>
            </a:r>
            <a:r>
              <a:rPr lang="nl-NL" dirty="0" smtClean="0"/>
              <a:t>voor opdracht</a:t>
            </a:r>
          </a:p>
          <a:p>
            <a:pPr lvl="1"/>
            <a:r>
              <a:rPr lang="nl-NL" dirty="0" smtClean="0"/>
              <a:t>Oven met kookwekker</a:t>
            </a:r>
          </a:p>
          <a:p>
            <a:pPr lvl="1"/>
            <a:r>
              <a:rPr lang="nl-NL" dirty="0" smtClean="0"/>
              <a:t>Toonbank met kassa en vitrine</a:t>
            </a:r>
          </a:p>
          <a:p>
            <a:r>
              <a:rPr lang="nl-NL" dirty="0" smtClean="0"/>
              <a:t>Schuin-boven aanzicht</a:t>
            </a:r>
          </a:p>
          <a:p>
            <a:pPr lvl="1"/>
            <a:endParaRPr lang="nl-NL" dirty="0"/>
          </a:p>
        </p:txBody>
      </p:sp>
      <p:pic>
        <p:nvPicPr>
          <p:cNvPr id="4" name="Afbeelding 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25329" y="1335574"/>
            <a:ext cx="4110708" cy="5099731"/>
          </a:xfrm>
          <a:prstGeom prst="rect">
            <a:avLst/>
          </a:prstGeom>
          <a:noFill/>
          <a:ln>
            <a:noFill/>
          </a:ln>
        </p:spPr>
      </p:pic>
    </p:spTree>
    <p:extLst>
      <p:ext uri="{BB962C8B-B14F-4D97-AF65-F5344CB8AC3E}">
        <p14:creationId xmlns:p14="http://schemas.microsoft.com/office/powerpoint/2010/main" val="4276184057"/>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Paperprototyping</a:t>
            </a:r>
            <a:endParaRPr lang="nl-NL" dirty="0"/>
          </a:p>
        </p:txBody>
      </p:sp>
      <p:pic>
        <p:nvPicPr>
          <p:cNvPr id="4" name="Stopmotion_scenari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16989" y="2030967"/>
            <a:ext cx="8113446" cy="4563549"/>
          </a:xfrm>
        </p:spPr>
      </p:pic>
    </p:spTree>
    <p:extLst>
      <p:ext uri="{BB962C8B-B14F-4D97-AF65-F5344CB8AC3E}">
        <p14:creationId xmlns:p14="http://schemas.microsoft.com/office/powerpoint/2010/main" val="4292601765"/>
      </p:ext>
    </p:extLst>
  </p:cSld>
  <p:clrMapOvr>
    <a:masterClrMapping/>
  </p:clrMapOvr>
  <mc:AlternateContent xmlns:mc="http://schemas.openxmlformats.org/markup-compatibility/2006" xmlns:p14="http://schemas.microsoft.com/office/powerpoint/2010/main">
    <mc:Choice Requires="p14">
      <p:transition spd="slow" p14:dur="2000" advClick="0" advTm="60000"/>
    </mc:Choice>
    <mc:Fallback xmlns="">
      <p:transition spd="slow" advClick="0" advTm="6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2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Feedback paperprototyping</a:t>
            </a:r>
            <a:endParaRPr lang="nl-NL" dirty="0"/>
          </a:p>
        </p:txBody>
      </p:sp>
      <p:sp>
        <p:nvSpPr>
          <p:cNvPr id="3" name="Tijdelijke aanduiding voor inhoud 2"/>
          <p:cNvSpPr>
            <a:spLocks noGrp="1"/>
          </p:cNvSpPr>
          <p:nvPr>
            <p:ph idx="1"/>
          </p:nvPr>
        </p:nvSpPr>
        <p:spPr/>
        <p:txBody>
          <a:bodyPr>
            <a:normAutofit lnSpcReduction="10000"/>
          </a:bodyPr>
          <a:lstStyle/>
          <a:p>
            <a:r>
              <a:rPr lang="nl-NL" dirty="0" smtClean="0"/>
              <a:t>Spel maatbeker</a:t>
            </a:r>
          </a:p>
          <a:p>
            <a:pPr lvl="1"/>
            <a:r>
              <a:rPr lang="nl-NL" dirty="0" smtClean="0"/>
              <a:t>OK button om verder te gaan (antwoord te controleren)</a:t>
            </a:r>
          </a:p>
          <a:p>
            <a:pPr lvl="1"/>
            <a:r>
              <a:rPr lang="nl-NL" dirty="0" smtClean="0"/>
              <a:t>Correctie moet mogelijk zijn</a:t>
            </a:r>
          </a:p>
          <a:p>
            <a:r>
              <a:rPr lang="nl-NL" dirty="0" smtClean="0"/>
              <a:t>Spel kookwekker</a:t>
            </a:r>
          </a:p>
          <a:p>
            <a:pPr lvl="1"/>
            <a:r>
              <a:rPr lang="nl-NL" dirty="0" smtClean="0"/>
              <a:t>OK button</a:t>
            </a:r>
          </a:p>
          <a:p>
            <a:pPr lvl="1"/>
            <a:r>
              <a:rPr lang="nl-NL" dirty="0" smtClean="0"/>
              <a:t>Tijd niet op recept</a:t>
            </a:r>
          </a:p>
          <a:p>
            <a:r>
              <a:rPr lang="nl-NL" dirty="0" smtClean="0"/>
              <a:t>Spel taart</a:t>
            </a:r>
          </a:p>
          <a:p>
            <a:pPr lvl="1"/>
            <a:r>
              <a:rPr lang="nl-NL" dirty="0" smtClean="0"/>
              <a:t>Kan moeilijker door meerdere taarten en verschillende breuken</a:t>
            </a:r>
          </a:p>
          <a:p>
            <a:r>
              <a:rPr lang="nl-NL" dirty="0" smtClean="0"/>
              <a:t>Spel afrekenen</a:t>
            </a:r>
          </a:p>
        </p:txBody>
      </p:sp>
    </p:spTree>
    <p:extLst>
      <p:ext uri="{BB962C8B-B14F-4D97-AF65-F5344CB8AC3E}">
        <p14:creationId xmlns:p14="http://schemas.microsoft.com/office/powerpoint/2010/main" val="2916038577"/>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Spel</a:t>
            </a:r>
            <a:endParaRPr lang="nl-NL" dirty="0"/>
          </a:p>
        </p:txBody>
      </p:sp>
      <p:sp>
        <p:nvSpPr>
          <p:cNvPr id="3" name="Tijdelijke aanduiding voor inhoud 2"/>
          <p:cNvSpPr>
            <a:spLocks noGrp="1"/>
          </p:cNvSpPr>
          <p:nvPr>
            <p:ph idx="1"/>
          </p:nvPr>
        </p:nvSpPr>
        <p:spPr>
          <a:xfrm>
            <a:off x="1154954" y="2603500"/>
            <a:ext cx="5668539" cy="3416300"/>
          </a:xfrm>
        </p:spPr>
        <p:txBody>
          <a:bodyPr/>
          <a:lstStyle/>
          <a:p>
            <a:r>
              <a:rPr lang="nl-NL" dirty="0" smtClean="0"/>
              <a:t>1 Speler</a:t>
            </a:r>
          </a:p>
          <a:p>
            <a:r>
              <a:rPr lang="nl-NL" dirty="0" smtClean="0"/>
              <a:t>Zo veel mogelijk punten behalen</a:t>
            </a:r>
          </a:p>
          <a:p>
            <a:r>
              <a:rPr lang="nl-NL" dirty="0" smtClean="0"/>
              <a:t>Punten behalen door zo goed en snel mogelijk opdracht uit te voeren</a:t>
            </a:r>
          </a:p>
          <a:p>
            <a:r>
              <a:rPr lang="nl-NL" dirty="0" smtClean="0"/>
              <a:t>Tijd en </a:t>
            </a:r>
            <a:r>
              <a:rPr lang="nl-NL" smtClean="0"/>
              <a:t>score bepalende </a:t>
            </a:r>
            <a:r>
              <a:rPr lang="nl-NL" dirty="0" smtClean="0"/>
              <a:t>factoren</a:t>
            </a:r>
          </a:p>
          <a:p>
            <a:r>
              <a:rPr lang="nl-NL" dirty="0" smtClean="0"/>
              <a:t>Highscore</a:t>
            </a:r>
          </a:p>
          <a:p>
            <a:endParaRPr lang="nl-NL" dirty="0"/>
          </a:p>
        </p:txBody>
      </p:sp>
      <p:graphicFrame>
        <p:nvGraphicFramePr>
          <p:cNvPr id="4" name="Diagram 3"/>
          <p:cNvGraphicFramePr/>
          <p:nvPr>
            <p:extLst>
              <p:ext uri="{D42A27DB-BD31-4B8C-83A1-F6EECF244321}">
                <p14:modId xmlns:p14="http://schemas.microsoft.com/office/powerpoint/2010/main" val="3708078978"/>
              </p:ext>
            </p:extLst>
          </p:nvPr>
        </p:nvGraphicFramePr>
        <p:xfrm>
          <a:off x="6323163" y="2346385"/>
          <a:ext cx="5253336" cy="41665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32320065"/>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Algemene haalbaarheid</a:t>
            </a:r>
            <a:endParaRPr lang="nl-NL" dirty="0"/>
          </a:p>
        </p:txBody>
      </p:sp>
      <p:sp>
        <p:nvSpPr>
          <p:cNvPr id="5" name="Tijdelijke aanduiding voor inhoud 4"/>
          <p:cNvSpPr>
            <a:spLocks noGrp="1"/>
          </p:cNvSpPr>
          <p:nvPr>
            <p:ph idx="1"/>
          </p:nvPr>
        </p:nvSpPr>
        <p:spPr/>
        <p:txBody>
          <a:bodyPr>
            <a:normAutofit fontScale="92500" lnSpcReduction="10000"/>
          </a:bodyPr>
          <a:lstStyle/>
          <a:p>
            <a:r>
              <a:rPr lang="nl-NL" dirty="0" smtClean="0"/>
              <a:t>Wel haalbaar;</a:t>
            </a:r>
          </a:p>
          <a:p>
            <a:pPr lvl="1"/>
            <a:r>
              <a:rPr lang="nl-NL" dirty="0" smtClean="0"/>
              <a:t>Highscore bijhouden</a:t>
            </a:r>
          </a:p>
          <a:p>
            <a:pPr lvl="1"/>
            <a:r>
              <a:rPr lang="nl-NL" dirty="0" smtClean="0"/>
              <a:t>2D vormgeving</a:t>
            </a:r>
          </a:p>
          <a:p>
            <a:pPr lvl="1"/>
            <a:r>
              <a:rPr lang="nl-NL" dirty="0" smtClean="0"/>
              <a:t>Handelingen door </a:t>
            </a:r>
            <a:r>
              <a:rPr lang="nl-NL" dirty="0" err="1" smtClean="0"/>
              <a:t>touch</a:t>
            </a:r>
            <a:endParaRPr lang="nl-NL" dirty="0" smtClean="0"/>
          </a:p>
          <a:p>
            <a:pPr lvl="1"/>
            <a:r>
              <a:rPr lang="nl-NL" dirty="0" smtClean="0"/>
              <a:t>Gesproken stukjes tekst verwerken</a:t>
            </a:r>
          </a:p>
          <a:p>
            <a:r>
              <a:rPr lang="nl-NL" dirty="0" smtClean="0"/>
              <a:t>Twijfel haalbaarheid;</a:t>
            </a:r>
          </a:p>
          <a:p>
            <a:pPr lvl="1"/>
            <a:r>
              <a:rPr lang="nl-NL" dirty="0" smtClean="0"/>
              <a:t>Leveleditor</a:t>
            </a:r>
          </a:p>
          <a:p>
            <a:pPr lvl="1"/>
            <a:r>
              <a:rPr lang="nl-NL" dirty="0" smtClean="0"/>
              <a:t>Verwerken van grote getallen</a:t>
            </a:r>
          </a:p>
          <a:p>
            <a:pPr lvl="1"/>
            <a:r>
              <a:rPr lang="nl-NL" dirty="0" smtClean="0"/>
              <a:t>Alle rekenonderdelen</a:t>
            </a:r>
          </a:p>
          <a:p>
            <a:pPr lvl="1"/>
            <a:r>
              <a:rPr lang="nl-NL" dirty="0" smtClean="0"/>
              <a:t>Tekstweergave (bijv. aanpassen reclameborden)</a:t>
            </a:r>
          </a:p>
        </p:txBody>
      </p:sp>
    </p:spTree>
    <p:extLst>
      <p:ext uri="{BB962C8B-B14F-4D97-AF65-F5344CB8AC3E}">
        <p14:creationId xmlns:p14="http://schemas.microsoft.com/office/powerpoint/2010/main" val="3063457262"/>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Technische haalbaarheid</a:t>
            </a:r>
            <a:endParaRPr lang="nl-NL" dirty="0"/>
          </a:p>
        </p:txBody>
      </p:sp>
      <p:sp>
        <p:nvSpPr>
          <p:cNvPr id="3" name="Tijdelijke aanduiding voor inhoud 2"/>
          <p:cNvSpPr>
            <a:spLocks noGrp="1"/>
          </p:cNvSpPr>
          <p:nvPr>
            <p:ph idx="1"/>
          </p:nvPr>
        </p:nvSpPr>
        <p:spPr/>
        <p:txBody>
          <a:bodyPr/>
          <a:lstStyle/>
          <a:p>
            <a:r>
              <a:rPr lang="nl-NL" dirty="0" smtClean="0"/>
              <a:t>Opties leveleditor</a:t>
            </a:r>
          </a:p>
          <a:p>
            <a:pPr lvl="1"/>
            <a:r>
              <a:rPr lang="nl-NL" dirty="0" smtClean="0"/>
              <a:t>Opdracht per klant instellen</a:t>
            </a:r>
          </a:p>
          <a:p>
            <a:pPr lvl="1"/>
            <a:r>
              <a:rPr lang="nl-NL" dirty="0" smtClean="0"/>
              <a:t>Opdrachten ochtend instellen (voorbereidingen)</a:t>
            </a:r>
          </a:p>
          <a:p>
            <a:pPr lvl="1"/>
            <a:r>
              <a:rPr lang="nl-NL" dirty="0" smtClean="0"/>
              <a:t>Opdracht kiezen en getallen aan te passen</a:t>
            </a:r>
          </a:p>
          <a:p>
            <a:pPr lvl="2"/>
            <a:r>
              <a:rPr lang="nl-NL" dirty="0" smtClean="0"/>
              <a:t>Recept brood</a:t>
            </a:r>
          </a:p>
          <a:p>
            <a:pPr lvl="2"/>
            <a:r>
              <a:rPr lang="nl-NL" dirty="0" smtClean="0"/>
              <a:t>Hoeveelheid ingrediënten, hoeveelheid broden, etc.</a:t>
            </a:r>
          </a:p>
          <a:p>
            <a:endParaRPr lang="nl-NL" dirty="0" smtClean="0"/>
          </a:p>
          <a:p>
            <a:r>
              <a:rPr lang="nl-NL" dirty="0" smtClean="0"/>
              <a:t>Probleem tekst in </a:t>
            </a:r>
            <a:r>
              <a:rPr lang="nl-NL" dirty="0" smtClean="0"/>
              <a:t>level</a:t>
            </a:r>
            <a:endParaRPr lang="nl-NL" dirty="0" smtClean="0"/>
          </a:p>
          <a:p>
            <a:pPr lvl="1"/>
            <a:r>
              <a:rPr lang="nl-NL" dirty="0" smtClean="0"/>
              <a:t>Programma </a:t>
            </a:r>
            <a:r>
              <a:rPr lang="nl-NL" dirty="0" err="1" smtClean="0"/>
              <a:t>BestFit</a:t>
            </a:r>
            <a:r>
              <a:rPr lang="nl-NL" dirty="0" smtClean="0"/>
              <a:t> in </a:t>
            </a:r>
            <a:r>
              <a:rPr lang="nl-NL" dirty="0" err="1" smtClean="0"/>
              <a:t>Unity</a:t>
            </a:r>
            <a:endParaRPr lang="nl-NL" dirty="0" smtClean="0"/>
          </a:p>
          <a:p>
            <a:pPr lvl="1"/>
            <a:endParaRPr lang="nl-NL" dirty="0"/>
          </a:p>
        </p:txBody>
      </p:sp>
    </p:spTree>
    <p:extLst>
      <p:ext uri="{BB962C8B-B14F-4D97-AF65-F5344CB8AC3E}">
        <p14:creationId xmlns:p14="http://schemas.microsoft.com/office/powerpoint/2010/main" val="3885393217"/>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a:xfrm>
            <a:off x="1154953" y="2370667"/>
            <a:ext cx="9757461" cy="1822514"/>
          </a:xfrm>
        </p:spPr>
        <p:txBody>
          <a:bodyPr/>
          <a:lstStyle/>
          <a:p>
            <a:pPr algn="ctr"/>
            <a:r>
              <a:rPr lang="nl-NL" dirty="0" smtClean="0"/>
              <a:t>Demonstratie</a:t>
            </a:r>
            <a:br>
              <a:rPr lang="nl-NL" dirty="0" smtClean="0"/>
            </a:br>
            <a:r>
              <a:rPr lang="nl-NL" dirty="0" smtClean="0"/>
              <a:t>concept leveleditor</a:t>
            </a:r>
            <a:br>
              <a:rPr lang="nl-NL" dirty="0" smtClean="0"/>
            </a:br>
            <a:endParaRPr lang="nl-NL" dirty="0"/>
          </a:p>
        </p:txBody>
      </p:sp>
    </p:spTree>
    <p:extLst>
      <p:ext uri="{BB962C8B-B14F-4D97-AF65-F5344CB8AC3E}">
        <p14:creationId xmlns:p14="http://schemas.microsoft.com/office/powerpoint/2010/main" val="116618922"/>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Opdracht</a:t>
            </a:r>
            <a:endParaRPr lang="nl-NL" dirty="0"/>
          </a:p>
        </p:txBody>
      </p:sp>
      <p:sp>
        <p:nvSpPr>
          <p:cNvPr id="3" name="Tijdelijke aanduiding voor inhoud 2"/>
          <p:cNvSpPr>
            <a:spLocks noGrp="1"/>
          </p:cNvSpPr>
          <p:nvPr>
            <p:ph idx="1"/>
          </p:nvPr>
        </p:nvSpPr>
        <p:spPr/>
        <p:txBody>
          <a:bodyPr>
            <a:normAutofit fontScale="92500" lnSpcReduction="20000"/>
          </a:bodyPr>
          <a:lstStyle/>
          <a:p>
            <a:r>
              <a:rPr lang="nl-NL" dirty="0"/>
              <a:t>In </a:t>
            </a:r>
            <a:r>
              <a:rPr lang="nl-NL" dirty="0" err="1"/>
              <a:t>TopiaTrainer</a:t>
            </a:r>
            <a:r>
              <a:rPr lang="nl-NL" dirty="0"/>
              <a:t> worden kinderen voorbereid op de eindtoetsen van groep 7 en 8. Ze trainen met de Cito vraagstelling en de leerstof wordt gamend </a:t>
            </a:r>
            <a:r>
              <a:rPr lang="nl-NL" dirty="0" smtClean="0"/>
              <a:t>herhaald.</a:t>
            </a:r>
          </a:p>
          <a:p>
            <a:r>
              <a:rPr lang="nl-NL" dirty="0" smtClean="0"/>
              <a:t>Doelgroep</a:t>
            </a:r>
          </a:p>
          <a:p>
            <a:pPr lvl="1"/>
            <a:r>
              <a:rPr lang="nl-NL" dirty="0" smtClean="0"/>
              <a:t>kinderen van ca. 7-12 jaar</a:t>
            </a:r>
          </a:p>
          <a:p>
            <a:r>
              <a:rPr lang="nl-NL" dirty="0" smtClean="0"/>
              <a:t>Algemene rekengame</a:t>
            </a:r>
            <a:endParaRPr lang="nl-NL" dirty="0"/>
          </a:p>
          <a:p>
            <a:pPr lvl="1"/>
            <a:r>
              <a:rPr lang="nl-NL" dirty="0" smtClean="0"/>
              <a:t>Voor het </a:t>
            </a:r>
            <a:r>
              <a:rPr lang="nl-NL" dirty="0"/>
              <a:t>onderdeel rekenen zijn we op zoek naar een of meer verslavende rekenspellen met directe </a:t>
            </a:r>
            <a:r>
              <a:rPr lang="nl-NL" dirty="0" smtClean="0"/>
              <a:t>beloning.</a:t>
            </a:r>
          </a:p>
          <a:p>
            <a:r>
              <a:rPr lang="nl-NL" dirty="0" smtClean="0"/>
              <a:t>Wensen</a:t>
            </a:r>
          </a:p>
          <a:p>
            <a:pPr lvl="1"/>
            <a:r>
              <a:rPr lang="nl-NL" dirty="0" smtClean="0"/>
              <a:t>Aantrekkelijk voor meisjes en jongens</a:t>
            </a:r>
          </a:p>
          <a:p>
            <a:pPr lvl="1"/>
            <a:r>
              <a:rPr lang="nl-NL" dirty="0" smtClean="0"/>
              <a:t>Beloning voor het juist oplossen van een opdracht</a:t>
            </a:r>
          </a:p>
          <a:p>
            <a:pPr lvl="1"/>
            <a:r>
              <a:rPr lang="nl-NL" dirty="0" smtClean="0"/>
              <a:t>Verslavend</a:t>
            </a:r>
            <a:r>
              <a:rPr lang="nl-NL" dirty="0" smtClean="0"/>
              <a:t>, langdurig spelen</a:t>
            </a:r>
          </a:p>
        </p:txBody>
      </p:sp>
    </p:spTree>
    <p:extLst>
      <p:ext uri="{BB962C8B-B14F-4D97-AF65-F5344CB8AC3E}">
        <p14:creationId xmlns:p14="http://schemas.microsoft.com/office/powerpoint/2010/main" val="2779481483"/>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Doelgroep</a:t>
            </a:r>
            <a:endParaRPr lang="nl-NL" dirty="0"/>
          </a:p>
        </p:txBody>
      </p:sp>
      <p:sp>
        <p:nvSpPr>
          <p:cNvPr id="3" name="Tijdelijke aanduiding voor inhoud 2"/>
          <p:cNvSpPr>
            <a:spLocks noGrp="1"/>
          </p:cNvSpPr>
          <p:nvPr>
            <p:ph sz="half" idx="1"/>
          </p:nvPr>
        </p:nvSpPr>
        <p:spPr/>
        <p:txBody>
          <a:bodyPr>
            <a:normAutofit fontScale="62500" lnSpcReduction="20000"/>
          </a:bodyPr>
          <a:lstStyle/>
          <a:p>
            <a:r>
              <a:rPr lang="nl-NL" b="1" dirty="0"/>
              <a:t>Wat </a:t>
            </a:r>
            <a:r>
              <a:rPr lang="nl-NL" b="1" dirty="0" smtClean="0"/>
              <a:t>ze </a:t>
            </a:r>
            <a:r>
              <a:rPr lang="nl-NL" b="1" dirty="0"/>
              <a:t>leuk vinden:</a:t>
            </a:r>
            <a:endParaRPr lang="nl-NL" dirty="0"/>
          </a:p>
          <a:p>
            <a:pPr lvl="1"/>
            <a:r>
              <a:rPr lang="en-US" dirty="0" err="1"/>
              <a:t>Megamindy</a:t>
            </a:r>
            <a:r>
              <a:rPr lang="en-US" dirty="0"/>
              <a:t>, Amazing </a:t>
            </a:r>
            <a:r>
              <a:rPr lang="en-US" dirty="0" err="1"/>
              <a:t>Spiez</a:t>
            </a:r>
            <a:r>
              <a:rPr lang="en-US" dirty="0"/>
              <a:t>, Kim Possible </a:t>
            </a:r>
            <a:r>
              <a:rPr lang="en-US" dirty="0" err="1"/>
              <a:t>en</a:t>
            </a:r>
            <a:r>
              <a:rPr lang="en-US" dirty="0"/>
              <a:t> Spiderman (</a:t>
            </a:r>
            <a:r>
              <a:rPr lang="en-US" dirty="0" smtClean="0"/>
              <a:t>7-9)</a:t>
            </a:r>
            <a:endParaRPr lang="nl-NL" dirty="0"/>
          </a:p>
          <a:p>
            <a:pPr lvl="1"/>
            <a:r>
              <a:rPr lang="nl-NL" b="1" dirty="0"/>
              <a:t>Het spreekt kinderen aan als de hoofdpersonage van hun leeftijd is </a:t>
            </a:r>
            <a:r>
              <a:rPr lang="nl-NL" dirty="0"/>
              <a:t>(</a:t>
            </a:r>
            <a:r>
              <a:rPr lang="nl-NL" dirty="0" smtClean="0"/>
              <a:t>7-9)</a:t>
            </a:r>
            <a:endParaRPr lang="nl-NL" dirty="0"/>
          </a:p>
          <a:p>
            <a:pPr lvl="1"/>
            <a:r>
              <a:rPr lang="nl-NL" dirty="0"/>
              <a:t>Nickelodeon (</a:t>
            </a:r>
            <a:r>
              <a:rPr lang="nl-NL" b="1" dirty="0"/>
              <a:t>zowel cartoon (grappig/sarcastisch) als echte mensen</a:t>
            </a:r>
            <a:r>
              <a:rPr lang="nl-NL" dirty="0"/>
              <a:t>)</a:t>
            </a:r>
          </a:p>
          <a:p>
            <a:pPr lvl="1"/>
            <a:r>
              <a:rPr lang="nl-NL" b="1" dirty="0"/>
              <a:t>Krijgen interesse in  ingewikkelde relationele problemen </a:t>
            </a:r>
            <a:r>
              <a:rPr lang="nl-NL" dirty="0"/>
              <a:t>(</a:t>
            </a:r>
            <a:r>
              <a:rPr lang="nl-NL" dirty="0" smtClean="0"/>
              <a:t>7-9)</a:t>
            </a:r>
            <a:endParaRPr lang="nl-NL" dirty="0"/>
          </a:p>
          <a:p>
            <a:pPr lvl="1"/>
            <a:r>
              <a:rPr lang="nl-NL" dirty="0"/>
              <a:t>In een ander land of tijd</a:t>
            </a:r>
          </a:p>
          <a:p>
            <a:pPr lvl="1"/>
            <a:r>
              <a:rPr lang="nl-NL" dirty="0" err="1"/>
              <a:t>Minecraft</a:t>
            </a:r>
            <a:r>
              <a:rPr lang="nl-NL" dirty="0"/>
              <a:t>/</a:t>
            </a:r>
            <a:r>
              <a:rPr lang="nl-NL" dirty="0" err="1"/>
              <a:t>MovieStarPlanet</a:t>
            </a:r>
            <a:endParaRPr lang="nl-NL" dirty="0"/>
          </a:p>
          <a:p>
            <a:pPr lvl="1"/>
            <a:r>
              <a:rPr lang="nl-NL" dirty="0"/>
              <a:t>Drama (soap)/Actie of sensatie (</a:t>
            </a:r>
            <a:r>
              <a:rPr lang="nl-NL" dirty="0" smtClean="0"/>
              <a:t>10-12)</a:t>
            </a:r>
            <a:endParaRPr lang="nl-NL" dirty="0"/>
          </a:p>
          <a:p>
            <a:pPr lvl="1"/>
            <a:r>
              <a:rPr lang="nl-NL" dirty="0"/>
              <a:t>Southpark (</a:t>
            </a:r>
            <a:r>
              <a:rPr lang="nl-NL" dirty="0" smtClean="0"/>
              <a:t>10-12)</a:t>
            </a:r>
            <a:endParaRPr lang="nl-NL" dirty="0"/>
          </a:p>
          <a:p>
            <a:pPr lvl="1"/>
            <a:r>
              <a:rPr lang="nl-NL" b="1" dirty="0"/>
              <a:t>“Gewone” idolen </a:t>
            </a:r>
            <a:r>
              <a:rPr lang="nl-NL" dirty="0"/>
              <a:t>(</a:t>
            </a:r>
            <a:r>
              <a:rPr lang="nl-NL" dirty="0" smtClean="0"/>
              <a:t>10-12)</a:t>
            </a:r>
            <a:endParaRPr lang="nl-NL" dirty="0"/>
          </a:p>
          <a:p>
            <a:pPr lvl="1"/>
            <a:r>
              <a:rPr lang="nl-NL" dirty="0"/>
              <a:t>Steeds meer gamen (quiz/strategie)</a:t>
            </a:r>
          </a:p>
          <a:p>
            <a:pPr lvl="1"/>
            <a:r>
              <a:rPr lang="nl-NL" dirty="0"/>
              <a:t>Fantasie wezens (niet eng</a:t>
            </a:r>
            <a:r>
              <a:rPr lang="nl-NL" dirty="0" smtClean="0"/>
              <a:t>)</a:t>
            </a:r>
            <a:endParaRPr lang="nl-NL" dirty="0"/>
          </a:p>
        </p:txBody>
      </p:sp>
      <p:sp>
        <p:nvSpPr>
          <p:cNvPr id="4" name="Tijdelijke aanduiding voor inhoud 3"/>
          <p:cNvSpPr>
            <a:spLocks noGrp="1"/>
          </p:cNvSpPr>
          <p:nvPr>
            <p:ph sz="half" idx="2"/>
          </p:nvPr>
        </p:nvSpPr>
        <p:spPr/>
        <p:txBody>
          <a:bodyPr>
            <a:normAutofit fontScale="62500" lnSpcReduction="20000"/>
          </a:bodyPr>
          <a:lstStyle/>
          <a:p>
            <a:r>
              <a:rPr lang="nl-NL" b="1" dirty="0"/>
              <a:t>Wat ze niet leuk </a:t>
            </a:r>
            <a:r>
              <a:rPr lang="nl-NL" b="1" dirty="0" smtClean="0"/>
              <a:t>vinden:</a:t>
            </a:r>
            <a:endParaRPr lang="nl-NL" dirty="0"/>
          </a:p>
          <a:p>
            <a:pPr lvl="1"/>
            <a:r>
              <a:rPr lang="nl-NL" dirty="0"/>
              <a:t>Hard geweld</a:t>
            </a:r>
          </a:p>
          <a:p>
            <a:pPr lvl="1"/>
            <a:r>
              <a:rPr lang="nl-NL" dirty="0"/>
              <a:t>Dierenleed</a:t>
            </a:r>
          </a:p>
          <a:p>
            <a:pPr lvl="1"/>
            <a:r>
              <a:rPr lang="nl-NL" dirty="0" smtClean="0"/>
              <a:t>Te reëel gevaar is beangstigend</a:t>
            </a:r>
          </a:p>
          <a:p>
            <a:pPr lvl="1"/>
            <a:r>
              <a:rPr lang="nl-NL" dirty="0" smtClean="0"/>
              <a:t>Herkennen nog niet altijd reclame</a:t>
            </a:r>
          </a:p>
          <a:p>
            <a:pPr lvl="1"/>
            <a:r>
              <a:rPr lang="nl-NL" dirty="0" smtClean="0"/>
              <a:t>Voor </a:t>
            </a:r>
            <a:r>
              <a:rPr lang="nl-NL" dirty="0"/>
              <a:t>de jonge kinderen niet te complex (flashbacks)</a:t>
            </a:r>
          </a:p>
          <a:p>
            <a:pPr lvl="1"/>
            <a:r>
              <a:rPr lang="nl-NL" dirty="0"/>
              <a:t>7 jarige kunnen nog denken dat fantasie echt is</a:t>
            </a:r>
          </a:p>
          <a:p>
            <a:endParaRPr lang="nl-NL" dirty="0"/>
          </a:p>
        </p:txBody>
      </p:sp>
    </p:spTree>
    <p:extLst>
      <p:ext uri="{BB962C8B-B14F-4D97-AF65-F5344CB8AC3E}">
        <p14:creationId xmlns:p14="http://schemas.microsoft.com/office/powerpoint/2010/main" val="731109142"/>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Concepten</a:t>
            </a:r>
            <a:endParaRPr lang="nl-NL" dirty="0"/>
          </a:p>
        </p:txBody>
      </p:sp>
      <p:sp>
        <p:nvSpPr>
          <p:cNvPr id="3" name="Tijdelijke aanduiding voor inhoud 2"/>
          <p:cNvSpPr>
            <a:spLocks noGrp="1"/>
          </p:cNvSpPr>
          <p:nvPr>
            <p:ph idx="1"/>
          </p:nvPr>
        </p:nvSpPr>
        <p:spPr/>
        <p:txBody>
          <a:bodyPr>
            <a:normAutofit lnSpcReduction="10000"/>
          </a:bodyPr>
          <a:lstStyle/>
          <a:p>
            <a:r>
              <a:rPr lang="nl-NL" dirty="0" smtClean="0"/>
              <a:t>Racegame</a:t>
            </a:r>
          </a:p>
          <a:p>
            <a:pPr lvl="1"/>
            <a:r>
              <a:rPr lang="nl-NL" dirty="0"/>
              <a:t>V</a:t>
            </a:r>
            <a:r>
              <a:rPr lang="nl-NL" dirty="0" smtClean="0"/>
              <a:t>ragen worden tussendoor gesteld door pop-</a:t>
            </a:r>
            <a:r>
              <a:rPr lang="nl-NL" dirty="0" err="1" smtClean="0"/>
              <a:t>up’s</a:t>
            </a:r>
            <a:r>
              <a:rPr lang="nl-NL" dirty="0" smtClean="0"/>
              <a:t>. Hierdoor ontbreekt FLOW binnen de game.</a:t>
            </a:r>
            <a:endParaRPr lang="nl-NL" dirty="0"/>
          </a:p>
          <a:p>
            <a:pPr lvl="1"/>
            <a:r>
              <a:rPr lang="nl-NL" dirty="0" smtClean="0"/>
              <a:t>Logisch verband met onderdeel rekenen ontbreekt.</a:t>
            </a:r>
          </a:p>
          <a:p>
            <a:r>
              <a:rPr lang="nl-NL" dirty="0" smtClean="0"/>
              <a:t>Codekraker</a:t>
            </a:r>
          </a:p>
          <a:p>
            <a:pPr lvl="1"/>
            <a:r>
              <a:rPr lang="nl-NL" dirty="0" smtClean="0"/>
              <a:t>Spel over een inbreker waarbij hij sommen moet oplossen om een deur/kluis te kunnen openen.</a:t>
            </a:r>
          </a:p>
          <a:p>
            <a:pPr lvl="1"/>
            <a:r>
              <a:rPr lang="nl-NL" dirty="0" smtClean="0"/>
              <a:t>Ook hier ontbreekt logisch verband met onderdeel rekenen.</a:t>
            </a:r>
          </a:p>
          <a:p>
            <a:pPr lvl="1"/>
            <a:r>
              <a:rPr lang="nl-NL" dirty="0" smtClean="0"/>
              <a:t>Geeft slecht voorbeeld.</a:t>
            </a:r>
          </a:p>
          <a:p>
            <a:pPr lvl="1"/>
            <a:r>
              <a:rPr lang="nl-NL" dirty="0" smtClean="0"/>
              <a:t>Voordeel; alle CITO onderdelen kunnen getoetst worden.</a:t>
            </a:r>
          </a:p>
        </p:txBody>
      </p:sp>
    </p:spTree>
    <p:extLst>
      <p:ext uri="{BB962C8B-B14F-4D97-AF65-F5344CB8AC3E}">
        <p14:creationId xmlns:p14="http://schemas.microsoft.com/office/powerpoint/2010/main" val="635576969"/>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Prioriteiten opdrachtgever</a:t>
            </a:r>
            <a:endParaRPr lang="nl-NL" dirty="0"/>
          </a:p>
        </p:txBody>
      </p:sp>
      <p:sp>
        <p:nvSpPr>
          <p:cNvPr id="3" name="Tijdelijke aanduiding voor inhoud 2"/>
          <p:cNvSpPr>
            <a:spLocks noGrp="1"/>
          </p:cNvSpPr>
          <p:nvPr>
            <p:ph idx="1"/>
          </p:nvPr>
        </p:nvSpPr>
        <p:spPr/>
        <p:txBody>
          <a:bodyPr>
            <a:normAutofit fontScale="92500" lnSpcReduction="10000"/>
          </a:bodyPr>
          <a:lstStyle/>
          <a:p>
            <a:r>
              <a:rPr lang="nl-NL" dirty="0" err="1" smtClean="0"/>
              <a:t>Multiplayer</a:t>
            </a:r>
            <a:endParaRPr lang="nl-NL" dirty="0" smtClean="0"/>
          </a:p>
          <a:p>
            <a:pPr lvl="1"/>
            <a:r>
              <a:rPr lang="nl-NL" dirty="0" smtClean="0"/>
              <a:t>Handig maar nog niet noodzakelijk voor deze versie</a:t>
            </a:r>
          </a:p>
          <a:p>
            <a:pPr lvl="1"/>
            <a:r>
              <a:rPr lang="nl-NL" dirty="0" smtClean="0"/>
              <a:t>Kan door middel van highscore</a:t>
            </a:r>
          </a:p>
          <a:p>
            <a:r>
              <a:rPr lang="nl-NL" dirty="0" smtClean="0"/>
              <a:t>Leveleditor</a:t>
            </a:r>
          </a:p>
          <a:p>
            <a:pPr lvl="1"/>
            <a:r>
              <a:rPr lang="nl-NL" dirty="0" smtClean="0"/>
              <a:t>Leuk, niet verplicht</a:t>
            </a:r>
          </a:p>
          <a:p>
            <a:pPr lvl="1"/>
            <a:r>
              <a:rPr lang="nl-NL" dirty="0" smtClean="0"/>
              <a:t>Toepasbaar door hoeveelheid sommen en snelheid van vragen</a:t>
            </a:r>
          </a:p>
          <a:p>
            <a:pPr lvl="1"/>
            <a:r>
              <a:rPr lang="nl-NL" dirty="0" smtClean="0"/>
              <a:t>Niet gaan </a:t>
            </a:r>
            <a:r>
              <a:rPr lang="nl-NL" dirty="0" err="1" smtClean="0"/>
              <a:t>levelen</a:t>
            </a:r>
            <a:r>
              <a:rPr lang="nl-NL" dirty="0" smtClean="0"/>
              <a:t> op niveau, wordt te ingewikkeld</a:t>
            </a:r>
          </a:p>
          <a:p>
            <a:endParaRPr lang="nl-NL" dirty="0" smtClean="0"/>
          </a:p>
          <a:p>
            <a:r>
              <a:rPr lang="nl-NL" dirty="0" smtClean="0"/>
              <a:t>Eigen inbreng</a:t>
            </a:r>
          </a:p>
          <a:p>
            <a:pPr lvl="1"/>
            <a:r>
              <a:rPr lang="nl-NL" dirty="0" smtClean="0"/>
              <a:t>Vragen meer verwerkt in de game</a:t>
            </a:r>
          </a:p>
          <a:p>
            <a:pPr lvl="1"/>
            <a:endParaRPr lang="nl-NL" dirty="0" smtClean="0"/>
          </a:p>
        </p:txBody>
      </p:sp>
    </p:spTree>
    <p:extLst>
      <p:ext uri="{BB962C8B-B14F-4D97-AF65-F5344CB8AC3E}">
        <p14:creationId xmlns:p14="http://schemas.microsoft.com/office/powerpoint/2010/main" val="2220034259"/>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Concepten (vervolg)</a:t>
            </a:r>
            <a:endParaRPr lang="nl-NL" dirty="0"/>
          </a:p>
        </p:txBody>
      </p:sp>
      <p:sp>
        <p:nvSpPr>
          <p:cNvPr id="3" name="Tijdelijke aanduiding voor inhoud 2"/>
          <p:cNvSpPr>
            <a:spLocks noGrp="1"/>
          </p:cNvSpPr>
          <p:nvPr>
            <p:ph idx="1"/>
          </p:nvPr>
        </p:nvSpPr>
        <p:spPr/>
        <p:txBody>
          <a:bodyPr>
            <a:normAutofit fontScale="77500" lnSpcReduction="20000"/>
          </a:bodyPr>
          <a:lstStyle/>
          <a:p>
            <a:r>
              <a:rPr lang="nl-NL" dirty="0" smtClean="0"/>
              <a:t>2 vergelijkbare games</a:t>
            </a:r>
          </a:p>
          <a:p>
            <a:r>
              <a:rPr lang="nl-NL" dirty="0" smtClean="0"/>
              <a:t>Bakkerij </a:t>
            </a:r>
            <a:r>
              <a:rPr lang="nl-NL" dirty="0" err="1" smtClean="0"/>
              <a:t>Alberto</a:t>
            </a:r>
            <a:endParaRPr lang="nl-NL" dirty="0" smtClean="0"/>
          </a:p>
          <a:p>
            <a:pPr lvl="1"/>
            <a:r>
              <a:rPr lang="nl-NL" dirty="0" smtClean="0"/>
              <a:t>CITO; handelingen van de bakker</a:t>
            </a:r>
          </a:p>
          <a:p>
            <a:pPr lvl="2"/>
            <a:r>
              <a:rPr lang="nl-NL" dirty="0" smtClean="0"/>
              <a:t>Afrekenen (geld)</a:t>
            </a:r>
          </a:p>
          <a:p>
            <a:pPr lvl="2"/>
            <a:r>
              <a:rPr lang="nl-NL" dirty="0" smtClean="0"/>
              <a:t>Snijden (breuken)</a:t>
            </a:r>
          </a:p>
          <a:p>
            <a:pPr lvl="2"/>
            <a:r>
              <a:rPr lang="nl-NL" dirty="0" smtClean="0"/>
              <a:t>Bakken (tijd)</a:t>
            </a:r>
          </a:p>
          <a:p>
            <a:pPr lvl="2"/>
            <a:r>
              <a:rPr lang="nl-NL" dirty="0" smtClean="0"/>
              <a:t>Ingrediënten (hoeveelheden/verhoudingen)</a:t>
            </a:r>
          </a:p>
          <a:p>
            <a:pPr lvl="1"/>
            <a:r>
              <a:rPr lang="nl-NL" dirty="0" smtClean="0"/>
              <a:t>Highscore</a:t>
            </a:r>
          </a:p>
          <a:p>
            <a:r>
              <a:rPr lang="nl-NL" dirty="0" smtClean="0"/>
              <a:t>Keukenstrijd</a:t>
            </a:r>
          </a:p>
          <a:p>
            <a:pPr lvl="1"/>
            <a:r>
              <a:rPr lang="nl-NL" dirty="0" smtClean="0"/>
              <a:t>CITO; handelingen van de kok</a:t>
            </a:r>
          </a:p>
          <a:p>
            <a:pPr lvl="1"/>
            <a:r>
              <a:rPr lang="nl-NL" dirty="0" smtClean="0"/>
              <a:t>Meer </a:t>
            </a:r>
            <a:r>
              <a:rPr lang="nl-NL" dirty="0" err="1" smtClean="0"/>
              <a:t>multiplayer</a:t>
            </a:r>
            <a:r>
              <a:rPr lang="nl-NL" dirty="0" smtClean="0"/>
              <a:t> gericht</a:t>
            </a:r>
          </a:p>
          <a:p>
            <a:pPr lvl="1"/>
            <a:r>
              <a:rPr lang="nl-NL" dirty="0" smtClean="0"/>
              <a:t>Elkaars voortgang kunnen zien</a:t>
            </a:r>
          </a:p>
        </p:txBody>
      </p:sp>
    </p:spTree>
    <p:extLst>
      <p:ext uri="{BB962C8B-B14F-4D97-AF65-F5344CB8AC3E}">
        <p14:creationId xmlns:p14="http://schemas.microsoft.com/office/powerpoint/2010/main" val="3699719023"/>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Keuze</a:t>
            </a:r>
            <a:endParaRPr lang="nl-NL" dirty="0"/>
          </a:p>
        </p:txBody>
      </p:sp>
      <p:sp>
        <p:nvSpPr>
          <p:cNvPr id="3" name="Tijdelijke aanduiding voor inhoud 2"/>
          <p:cNvSpPr>
            <a:spLocks noGrp="1"/>
          </p:cNvSpPr>
          <p:nvPr>
            <p:ph idx="1"/>
          </p:nvPr>
        </p:nvSpPr>
        <p:spPr/>
        <p:txBody>
          <a:bodyPr/>
          <a:lstStyle/>
          <a:p>
            <a:r>
              <a:rPr lang="nl-NL" dirty="0" smtClean="0"/>
              <a:t>Bakkerij </a:t>
            </a:r>
            <a:r>
              <a:rPr lang="nl-NL" dirty="0" err="1" smtClean="0"/>
              <a:t>Alberto</a:t>
            </a:r>
            <a:endParaRPr lang="nl-NL" dirty="0" smtClean="0"/>
          </a:p>
          <a:p>
            <a:r>
              <a:rPr lang="nl-NL" dirty="0" smtClean="0"/>
              <a:t>Alle CITO onderdelen komen aan bod</a:t>
            </a:r>
          </a:p>
          <a:p>
            <a:r>
              <a:rPr lang="nl-NL" dirty="0" smtClean="0"/>
              <a:t>Rekenen is onderdeel van handelingen van de bakker</a:t>
            </a:r>
          </a:p>
          <a:p>
            <a:r>
              <a:rPr lang="nl-NL" dirty="0" smtClean="0"/>
              <a:t>Voorkeur van opdrachtgever</a:t>
            </a:r>
          </a:p>
          <a:p>
            <a:pPr lvl="1"/>
            <a:r>
              <a:rPr lang="nl-NL" dirty="0" smtClean="0"/>
              <a:t>Spreekt de doelgroep aan</a:t>
            </a:r>
          </a:p>
          <a:p>
            <a:r>
              <a:rPr lang="nl-NL" dirty="0" smtClean="0"/>
              <a:t>Lost probleem op; oefenen voor CITO</a:t>
            </a:r>
          </a:p>
          <a:p>
            <a:r>
              <a:rPr lang="nl-NL" dirty="0" err="1" smtClean="0"/>
              <a:t>Multiplayer</a:t>
            </a:r>
            <a:r>
              <a:rPr lang="nl-NL" dirty="0" smtClean="0"/>
              <a:t> niet zo belangrijk</a:t>
            </a:r>
          </a:p>
          <a:p>
            <a:r>
              <a:rPr lang="nl-NL" dirty="0" smtClean="0"/>
              <a:t>Leveleditor toepasbaar</a:t>
            </a:r>
          </a:p>
        </p:txBody>
      </p:sp>
    </p:spTree>
    <p:extLst>
      <p:ext uri="{BB962C8B-B14F-4D97-AF65-F5344CB8AC3E}">
        <p14:creationId xmlns:p14="http://schemas.microsoft.com/office/powerpoint/2010/main" val="2075402267"/>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Story</a:t>
            </a:r>
            <a:endParaRPr lang="nl-NL" dirty="0"/>
          </a:p>
        </p:txBody>
      </p:sp>
      <p:sp>
        <p:nvSpPr>
          <p:cNvPr id="3" name="Tijdelijke aanduiding voor inhoud 2"/>
          <p:cNvSpPr>
            <a:spLocks noGrp="1"/>
          </p:cNvSpPr>
          <p:nvPr>
            <p:ph idx="1"/>
          </p:nvPr>
        </p:nvSpPr>
        <p:spPr>
          <a:xfrm>
            <a:off x="1154954" y="2603500"/>
            <a:ext cx="5383869" cy="3416300"/>
          </a:xfrm>
        </p:spPr>
        <p:txBody>
          <a:bodyPr/>
          <a:lstStyle/>
          <a:p>
            <a:r>
              <a:rPr lang="nl-NL" dirty="0" smtClean="0"/>
              <a:t>“Het </a:t>
            </a:r>
            <a:r>
              <a:rPr lang="nl-NL" dirty="0"/>
              <a:t>spel speelt zich af in een bakkerij in Frankrijk. Je bent een Franse bakker genaamd Pierre. Hij heeft de bakkerij van zijn opa </a:t>
            </a:r>
            <a:r>
              <a:rPr lang="nl-NL" dirty="0" err="1"/>
              <a:t>Alberto</a:t>
            </a:r>
            <a:r>
              <a:rPr lang="nl-NL" dirty="0"/>
              <a:t> geërfd. De bakkerij is een beetje vervallen en hij wil de bakkerij weer nieuw leven in blazen. Hij probeert zoveel mogelijk klanten te helpen en zo goed mogelijke producten af te leveren om weer winst te </a:t>
            </a:r>
            <a:r>
              <a:rPr lang="nl-NL" dirty="0" smtClean="0"/>
              <a:t>halen.”</a:t>
            </a:r>
          </a:p>
        </p:txBody>
      </p:sp>
      <p:pic>
        <p:nvPicPr>
          <p:cNvPr id="4" name="Afbeelding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706" y="973668"/>
            <a:ext cx="4504466" cy="5573781"/>
          </a:xfrm>
          <a:prstGeom prst="rect">
            <a:avLst/>
          </a:prstGeom>
        </p:spPr>
      </p:pic>
    </p:spTree>
    <p:extLst>
      <p:ext uri="{BB962C8B-B14F-4D97-AF65-F5344CB8AC3E}">
        <p14:creationId xmlns:p14="http://schemas.microsoft.com/office/powerpoint/2010/main" val="3571671461"/>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Concept art</a:t>
            </a:r>
            <a:endParaRPr lang="nl-NL" dirty="0"/>
          </a:p>
        </p:txBody>
      </p:sp>
      <p:sp>
        <p:nvSpPr>
          <p:cNvPr id="3" name="Tijdelijke aanduiding voor inhoud 2"/>
          <p:cNvSpPr>
            <a:spLocks noGrp="1"/>
          </p:cNvSpPr>
          <p:nvPr>
            <p:ph idx="1"/>
          </p:nvPr>
        </p:nvSpPr>
        <p:spPr>
          <a:xfrm>
            <a:off x="1154954" y="2603500"/>
            <a:ext cx="6798601" cy="3416300"/>
          </a:xfrm>
        </p:spPr>
        <p:txBody>
          <a:bodyPr>
            <a:normAutofit lnSpcReduction="10000"/>
          </a:bodyPr>
          <a:lstStyle/>
          <a:p>
            <a:r>
              <a:rPr lang="nl-NL" dirty="0" smtClean="0"/>
              <a:t>Keuzes op basis van wat kinderen leuk vinden en niet leuk vinden</a:t>
            </a:r>
          </a:p>
          <a:p>
            <a:r>
              <a:rPr lang="nl-NL" dirty="0" err="1" smtClean="0"/>
              <a:t>Character</a:t>
            </a:r>
            <a:endParaRPr lang="nl-NL" dirty="0" smtClean="0"/>
          </a:p>
          <a:p>
            <a:pPr lvl="1"/>
            <a:r>
              <a:rPr lang="nl-NL" dirty="0" smtClean="0"/>
              <a:t>Tussen realistisch en cartoon in</a:t>
            </a:r>
          </a:p>
          <a:p>
            <a:pPr lvl="2"/>
            <a:r>
              <a:rPr lang="nl-NL" dirty="0" smtClean="0"/>
              <a:t>Tekenfilms/cartoons leuk</a:t>
            </a:r>
          </a:p>
          <a:p>
            <a:pPr lvl="2"/>
            <a:r>
              <a:rPr lang="nl-NL" dirty="0" smtClean="0"/>
              <a:t>Interesse voor realistische series neemt toe</a:t>
            </a:r>
          </a:p>
          <a:p>
            <a:pPr lvl="1"/>
            <a:r>
              <a:rPr lang="nl-NL" dirty="0" smtClean="0"/>
              <a:t>Jongen; spreekt zowel meisjes als jongens aan</a:t>
            </a:r>
          </a:p>
          <a:p>
            <a:pPr lvl="1"/>
            <a:r>
              <a:rPr lang="nl-NL" dirty="0" smtClean="0"/>
              <a:t>Eigen leeftijd</a:t>
            </a:r>
          </a:p>
          <a:p>
            <a:pPr lvl="2"/>
            <a:r>
              <a:rPr lang="nl-NL" dirty="0" smtClean="0"/>
              <a:t>Kunnen zichzelf hiermee vergelijken</a:t>
            </a:r>
          </a:p>
          <a:p>
            <a:pPr lvl="1"/>
            <a:r>
              <a:rPr lang="nl-NL" dirty="0" smtClean="0"/>
              <a:t>Opkijken naar “normale” personages</a:t>
            </a:r>
          </a:p>
        </p:txBody>
      </p:sp>
      <p:pic>
        <p:nvPicPr>
          <p:cNvPr id="5" name="Afbeelding 4"/>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8547264" y="2445410"/>
            <a:ext cx="2378359" cy="3732479"/>
          </a:xfrm>
          <a:prstGeom prst="rect">
            <a:avLst/>
          </a:prstGeom>
          <a:noFill/>
          <a:ln>
            <a:noFill/>
          </a:ln>
        </p:spPr>
      </p:pic>
    </p:spTree>
    <p:extLst>
      <p:ext uri="{BB962C8B-B14F-4D97-AF65-F5344CB8AC3E}">
        <p14:creationId xmlns:p14="http://schemas.microsoft.com/office/powerpoint/2010/main" val="2315983670"/>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Zeep">
  <a:themeElements>
    <a:clrScheme name="Aangepast 23">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Ion-directiekamer">
  <a:themeElements>
    <a:clrScheme name="Aangepast 26">
      <a:dk1>
        <a:sysClr val="windowText" lastClr="000000"/>
      </a:dk1>
      <a:lt1>
        <a:sysClr val="window" lastClr="FFFFFF"/>
      </a:lt1>
      <a:dk2>
        <a:srgbClr val="50A7AE"/>
      </a:dk2>
      <a:lt2>
        <a:srgbClr val="D8D9DC"/>
      </a:lt2>
      <a:accent1>
        <a:srgbClr val="E5E0C5"/>
      </a:accent1>
      <a:accent2>
        <a:srgbClr val="C830CC"/>
      </a:accent2>
      <a:accent3>
        <a:srgbClr val="4EA6DC"/>
      </a:accent3>
      <a:accent4>
        <a:srgbClr val="4775E7"/>
      </a:accent4>
      <a:accent5>
        <a:srgbClr val="F19C65"/>
      </a:accent5>
      <a:accent6>
        <a:srgbClr val="D54773"/>
      </a:accent6>
      <a:hlink>
        <a:srgbClr val="F19C65"/>
      </a:hlink>
      <a:folHlink>
        <a:srgbClr val="8C8C8C"/>
      </a:folHlink>
    </a:clrScheme>
    <a:fontScheme name="Ion-directiekamer">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ubtiel effen">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Organic</Template>
  <TotalTime>133</TotalTime>
  <Words>697</Words>
  <Application>Microsoft Office PowerPoint</Application>
  <PresentationFormat>Breedbeeld</PresentationFormat>
  <Paragraphs>137</Paragraphs>
  <Slides>16</Slides>
  <Notes>0</Notes>
  <HiddenSlides>0</HiddenSlides>
  <MMClips>1</MMClips>
  <ScaleCrop>false</ScaleCrop>
  <HeadingPairs>
    <vt:vector size="6" baseType="variant">
      <vt:variant>
        <vt:lpstr>Gebruikte lettertypen</vt:lpstr>
      </vt:variant>
      <vt:variant>
        <vt:i4>4</vt:i4>
      </vt:variant>
      <vt:variant>
        <vt:lpstr>Thema</vt:lpstr>
      </vt:variant>
      <vt:variant>
        <vt:i4>2</vt:i4>
      </vt:variant>
      <vt:variant>
        <vt:lpstr>Diatitels</vt:lpstr>
      </vt:variant>
      <vt:variant>
        <vt:i4>16</vt:i4>
      </vt:variant>
    </vt:vector>
  </HeadingPairs>
  <TitlesOfParts>
    <vt:vector size="22" baseType="lpstr">
      <vt:lpstr>Arial</vt:lpstr>
      <vt:lpstr>Century Gothic</vt:lpstr>
      <vt:lpstr>Garamond</vt:lpstr>
      <vt:lpstr>Wingdings 3</vt:lpstr>
      <vt:lpstr>Zeep</vt:lpstr>
      <vt:lpstr>Ion-directiekamer</vt:lpstr>
      <vt:lpstr>Topiatrainer Computype</vt:lpstr>
      <vt:lpstr>Opdracht</vt:lpstr>
      <vt:lpstr>Doelgroep</vt:lpstr>
      <vt:lpstr>Concepten</vt:lpstr>
      <vt:lpstr>Prioriteiten opdrachtgever</vt:lpstr>
      <vt:lpstr>Concepten (vervolg)</vt:lpstr>
      <vt:lpstr>Keuze</vt:lpstr>
      <vt:lpstr>Story</vt:lpstr>
      <vt:lpstr>Concept art</vt:lpstr>
      <vt:lpstr>Scene’s</vt:lpstr>
      <vt:lpstr>Paperprototyping</vt:lpstr>
      <vt:lpstr>Feedback paperprototyping</vt:lpstr>
      <vt:lpstr>Spel</vt:lpstr>
      <vt:lpstr>Algemene haalbaarheid</vt:lpstr>
      <vt:lpstr>Technische haalbaarheid</vt:lpstr>
      <vt:lpstr>Demonstratie concept leveleditor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Topiatrainer Computype</dc:title>
  <dc:creator>Melanie Kwetters</dc:creator>
  <cp:lastModifiedBy>Melanie Kwetters</cp:lastModifiedBy>
  <cp:revision>41</cp:revision>
  <dcterms:created xsi:type="dcterms:W3CDTF">2014-12-04T14:27:21Z</dcterms:created>
  <dcterms:modified xsi:type="dcterms:W3CDTF">2014-12-05T08:03:27Z</dcterms:modified>
</cp:coreProperties>
</file>

<file path=docProps/thumbnail.jpeg>
</file>